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70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EB21A-43F8-40BD-9B06-E7FAC5F101CE}" v="2261" dt="2023-05-07T20:30:56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ley Nichols" userId="S::rnichols005@drury.edu::e54e3f66-d6af-402c-858c-cad95414d6b9" providerId="AD" clId="Web-{9B3EB21A-43F8-40BD-9B06-E7FAC5F101CE}"/>
    <pc:docChg chg="addSld delSld modSld sldOrd">
      <pc:chgData name="Riley Nichols" userId="S::rnichols005@drury.edu::e54e3f66-d6af-402c-858c-cad95414d6b9" providerId="AD" clId="Web-{9B3EB21A-43F8-40BD-9B06-E7FAC5F101CE}" dt="2023-05-07T20:31:18.294" v="2169"/>
      <pc:docMkLst>
        <pc:docMk/>
      </pc:docMkLst>
      <pc:sldChg chg="addSp delSp modSp mod setBg">
        <pc:chgData name="Riley Nichols" userId="S::rnichols005@drury.edu::e54e3f66-d6af-402c-858c-cad95414d6b9" providerId="AD" clId="Web-{9B3EB21A-43F8-40BD-9B06-E7FAC5F101CE}" dt="2023-05-07T20:21:16.765" v="1932" actId="1076"/>
        <pc:sldMkLst>
          <pc:docMk/>
          <pc:sldMk cId="109857222" sldId="256"/>
        </pc:sldMkLst>
        <pc:spChg chg="mod">
          <ac:chgData name="Riley Nichols" userId="S::rnichols005@drury.edu::e54e3f66-d6af-402c-858c-cad95414d6b9" providerId="AD" clId="Web-{9B3EB21A-43F8-40BD-9B06-E7FAC5F101CE}" dt="2023-05-07T20:20:50.077" v="1927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iley Nichols" userId="S::rnichols005@drury.edu::e54e3f66-d6af-402c-858c-cad95414d6b9" providerId="AD" clId="Web-{9B3EB21A-43F8-40BD-9B06-E7FAC5F101CE}" dt="2023-05-07T20:20:54.812" v="1928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iley Nichols" userId="S::rnichols005@drury.edu::e54e3f66-d6af-402c-858c-cad95414d6b9" providerId="AD" clId="Web-{9B3EB21A-43F8-40BD-9B06-E7FAC5F101CE}" dt="2023-05-05T16:12:46.673" v="55"/>
          <ac:spMkLst>
            <pc:docMk/>
            <pc:sldMk cId="109857222" sldId="256"/>
            <ac:spMk id="10" creationId="{7ADD6C35-4B10-4BFC-BAD6-56B49A790F4B}"/>
          </ac:spMkLst>
        </pc:spChg>
        <pc:spChg chg="add del">
          <ac:chgData name="Riley Nichols" userId="S::rnichols005@drury.edu::e54e3f66-d6af-402c-858c-cad95414d6b9" providerId="AD" clId="Web-{9B3EB21A-43F8-40BD-9B06-E7FAC5F101CE}" dt="2023-05-05T16:12:49.454" v="57"/>
          <ac:spMkLst>
            <pc:docMk/>
            <pc:sldMk cId="109857222" sldId="256"/>
            <ac:spMk id="25" creationId="{51E97C3D-86C0-41DC-9F8A-476CC05E5D78}"/>
          </ac:spMkLst>
        </pc:spChg>
        <pc:spChg chg="add del">
          <ac:chgData name="Riley Nichols" userId="S::rnichols005@drury.edu::e54e3f66-d6af-402c-858c-cad95414d6b9" providerId="AD" clId="Web-{9B3EB21A-43F8-40BD-9B06-E7FAC5F101CE}" dt="2023-05-05T16:12:49.454" v="57"/>
          <ac:spMkLst>
            <pc:docMk/>
            <pc:sldMk cId="109857222" sldId="256"/>
            <ac:spMk id="26" creationId="{309C9282-EF05-4BDC-AEC6-69DA837C6BAD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20:03.953" v="1920"/>
          <ac:spMkLst>
            <pc:docMk/>
            <pc:sldMk cId="109857222" sldId="256"/>
            <ac:spMk id="28" creationId="{7ADD6C35-4B10-4BFC-BAD6-56B49A790F4B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20:03.937" v="1919"/>
          <ac:spMkLst>
            <pc:docMk/>
            <pc:sldMk cId="109857222" sldId="256"/>
            <ac:spMk id="35" creationId="{454966A0-ADB7-4D0B-8AE5-AACA88BFF9E0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20:03.937" v="1919"/>
          <ac:spMkLst>
            <pc:docMk/>
            <pc:sldMk cId="109857222" sldId="256"/>
            <ac:spMk id="37" creationId="{9CF7FE1C-8BC5-4B0C-A2BC-93AB72C90FDD}"/>
          </ac:spMkLst>
        </pc:spChg>
        <pc:spChg chg="add">
          <ac:chgData name="Riley Nichols" userId="S::rnichols005@drury.edu::e54e3f66-d6af-402c-858c-cad95414d6b9" providerId="AD" clId="Web-{9B3EB21A-43F8-40BD-9B06-E7FAC5F101CE}" dt="2023-05-07T20:20:03.953" v="1920"/>
          <ac:spMkLst>
            <pc:docMk/>
            <pc:sldMk cId="109857222" sldId="256"/>
            <ac:spMk id="43" creationId="{0DBF1ABE-8590-450D-BB49-BDDCCF3EEA9E}"/>
          </ac:spMkLst>
        </pc:spChg>
        <pc:grpChg chg="add del">
          <ac:chgData name="Riley Nichols" userId="S::rnichols005@drury.edu::e54e3f66-d6af-402c-858c-cad95414d6b9" providerId="AD" clId="Web-{9B3EB21A-43F8-40BD-9B06-E7FAC5F101CE}" dt="2023-05-05T16:12:46.673" v="55"/>
          <ac:grpSpMkLst>
            <pc:docMk/>
            <pc:sldMk cId="109857222" sldId="256"/>
            <ac:grpSpMk id="12" creationId="{32AFDD1C-2418-460A-B0D3-EEF55EC823F5}"/>
          </ac:grpSpMkLst>
        </pc:grpChg>
        <pc:grpChg chg="add del">
          <ac:chgData name="Riley Nichols" userId="S::rnichols005@drury.edu::e54e3f66-d6af-402c-858c-cad95414d6b9" providerId="AD" clId="Web-{9B3EB21A-43F8-40BD-9B06-E7FAC5F101CE}" dt="2023-05-05T16:12:46.673" v="55"/>
          <ac:grpSpMkLst>
            <pc:docMk/>
            <pc:sldMk cId="109857222" sldId="256"/>
            <ac:grpSpMk id="18" creationId="{61D22245-3D67-419C-A6B5-DD0EB0D83990}"/>
          </ac:grpSpMkLst>
        </pc:grpChg>
        <pc:grpChg chg="add del">
          <ac:chgData name="Riley Nichols" userId="S::rnichols005@drury.edu::e54e3f66-d6af-402c-858c-cad95414d6b9" providerId="AD" clId="Web-{9B3EB21A-43F8-40BD-9B06-E7FAC5F101CE}" dt="2023-05-07T20:20:03.953" v="1920"/>
          <ac:grpSpMkLst>
            <pc:docMk/>
            <pc:sldMk cId="109857222" sldId="256"/>
            <ac:grpSpMk id="29" creationId="{32AFDD1C-2418-460A-B0D3-EEF55EC823F5}"/>
          </ac:grpSpMkLst>
        </pc:grpChg>
        <pc:grpChg chg="add del">
          <ac:chgData name="Riley Nichols" userId="S::rnichols005@drury.edu::e54e3f66-d6af-402c-858c-cad95414d6b9" providerId="AD" clId="Web-{9B3EB21A-43F8-40BD-9B06-E7FAC5F101CE}" dt="2023-05-07T20:20:03.953" v="1920"/>
          <ac:grpSpMkLst>
            <pc:docMk/>
            <pc:sldMk cId="109857222" sldId="256"/>
            <ac:grpSpMk id="30" creationId="{61D22245-3D67-419C-A6B5-DD0EB0D83990}"/>
          </ac:grpSpMkLst>
        </pc:grpChg>
        <pc:grpChg chg="add">
          <ac:chgData name="Riley Nichols" userId="S::rnichols005@drury.edu::e54e3f66-d6af-402c-858c-cad95414d6b9" providerId="AD" clId="Web-{9B3EB21A-43F8-40BD-9B06-E7FAC5F101CE}" dt="2023-05-07T20:20:03.953" v="1920"/>
          <ac:grpSpMkLst>
            <pc:docMk/>
            <pc:sldMk cId="109857222" sldId="256"/>
            <ac:grpSpMk id="44" creationId="{D2B6CF66-BE1C-4921-9725-DD441BA168B9}"/>
          </ac:grpSpMkLst>
        </pc:grpChg>
        <pc:picChg chg="add mod ord">
          <ac:chgData name="Riley Nichols" userId="S::rnichols005@drury.edu::e54e3f66-d6af-402c-858c-cad95414d6b9" providerId="AD" clId="Web-{9B3EB21A-43F8-40BD-9B06-E7FAC5F101CE}" dt="2023-05-07T20:21:16.765" v="1932" actId="1076"/>
          <ac:picMkLst>
            <pc:docMk/>
            <pc:sldMk cId="109857222" sldId="256"/>
            <ac:picMk id="4" creationId="{C136B8AB-0C68-61A2-E7D2-6C4399706286}"/>
          </ac:picMkLst>
        </pc:picChg>
        <pc:picChg chg="add mod">
          <ac:chgData name="Riley Nichols" userId="S::rnichols005@drury.edu::e54e3f66-d6af-402c-858c-cad95414d6b9" providerId="AD" clId="Web-{9B3EB21A-43F8-40BD-9B06-E7FAC5F101CE}" dt="2023-05-07T20:21:12.093" v="1931" actId="1076"/>
          <ac:picMkLst>
            <pc:docMk/>
            <pc:sldMk cId="109857222" sldId="256"/>
            <ac:picMk id="5" creationId="{CCB64E73-EE1E-A062-13A7-580BD3724A53}"/>
          </ac:picMkLst>
        </pc:picChg>
      </pc:sldChg>
      <pc:sldChg chg="addSp modSp new mod setBg setClrOvrMap">
        <pc:chgData name="Riley Nichols" userId="S::rnichols005@drury.edu::e54e3f66-d6af-402c-858c-cad95414d6b9" providerId="AD" clId="Web-{9B3EB21A-43F8-40BD-9B06-E7FAC5F101CE}" dt="2023-05-07T20:21:45.124" v="1936" actId="20577"/>
        <pc:sldMkLst>
          <pc:docMk/>
          <pc:sldMk cId="1911183003" sldId="257"/>
        </pc:sldMkLst>
        <pc:spChg chg="mod">
          <ac:chgData name="Riley Nichols" userId="S::rnichols005@drury.edu::e54e3f66-d6af-402c-858c-cad95414d6b9" providerId="AD" clId="Web-{9B3EB21A-43F8-40BD-9B06-E7FAC5F101CE}" dt="2023-05-07T20:21:45.124" v="1936" actId="20577"/>
          <ac:spMkLst>
            <pc:docMk/>
            <pc:sldMk cId="1911183003" sldId="257"/>
            <ac:spMk id="2" creationId="{CBCBE918-E353-FE17-4489-D620B21FF3C1}"/>
          </ac:spMkLst>
        </pc:spChg>
        <pc:spChg chg="mod">
          <ac:chgData name="Riley Nichols" userId="S::rnichols005@drury.edu::e54e3f66-d6af-402c-858c-cad95414d6b9" providerId="AD" clId="Web-{9B3EB21A-43F8-40BD-9B06-E7FAC5F101CE}" dt="2023-05-07T20:21:38.218" v="1935" actId="20577"/>
          <ac:spMkLst>
            <pc:docMk/>
            <pc:sldMk cId="1911183003" sldId="257"/>
            <ac:spMk id="3" creationId="{ABC92827-F025-8906-22FD-9E948B070624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43.844" v="371"/>
          <ac:spMkLst>
            <pc:docMk/>
            <pc:sldMk cId="1911183003" sldId="257"/>
            <ac:spMk id="9" creationId="{9AA72BD9-2C5A-4EDC-931F-5AA08EACA0F3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43.844" v="371"/>
          <ac:spMkLst>
            <pc:docMk/>
            <pc:sldMk cId="1911183003" sldId="257"/>
            <ac:spMk id="11" creationId="{DD3981AC-7B61-4947-BCF3-F7AA7FA385B9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43.844" v="371"/>
          <ac:spMkLst>
            <pc:docMk/>
            <pc:sldMk cId="1911183003" sldId="257"/>
            <ac:spMk id="13" creationId="{55D4142C-5077-457F-A6AD-3FECFDB39685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43.844" v="371"/>
          <ac:spMkLst>
            <pc:docMk/>
            <pc:sldMk cId="1911183003" sldId="257"/>
            <ac:spMk id="15" creationId="{7A5F0580-5EE9-419F-96EE-B6529EF6E7D0}"/>
          </ac:spMkLst>
        </pc:spChg>
        <pc:picChg chg="add">
          <ac:chgData name="Riley Nichols" userId="S::rnichols005@drury.edu::e54e3f66-d6af-402c-858c-cad95414d6b9" providerId="AD" clId="Web-{9B3EB21A-43F8-40BD-9B06-E7FAC5F101CE}" dt="2023-05-07T19:41:43.844" v="371"/>
          <ac:picMkLst>
            <pc:docMk/>
            <pc:sldMk cId="1911183003" sldId="257"/>
            <ac:picMk id="5" creationId="{FC4FF2C5-898B-E7B8-0EEE-252144307FA0}"/>
          </ac:picMkLst>
        </pc:picChg>
      </pc:sldChg>
      <pc:sldChg chg="addSp modSp new mod setBg">
        <pc:chgData name="Riley Nichols" userId="S::rnichols005@drury.edu::e54e3f66-d6af-402c-858c-cad95414d6b9" providerId="AD" clId="Web-{9B3EB21A-43F8-40BD-9B06-E7FAC5F101CE}" dt="2023-05-07T20:22:24.280" v="1940" actId="1076"/>
        <pc:sldMkLst>
          <pc:docMk/>
          <pc:sldMk cId="2288846048" sldId="258"/>
        </pc:sldMkLst>
        <pc:spChg chg="mod">
          <ac:chgData name="Riley Nichols" userId="S::rnichols005@drury.edu::e54e3f66-d6af-402c-858c-cad95414d6b9" providerId="AD" clId="Web-{9B3EB21A-43F8-40BD-9B06-E7FAC5F101CE}" dt="2023-05-07T19:50:58.621" v="726"/>
          <ac:spMkLst>
            <pc:docMk/>
            <pc:sldMk cId="2288846048" sldId="258"/>
            <ac:spMk id="2" creationId="{C31D0E50-B94B-43A4-8A65-0FDF1590A7CF}"/>
          </ac:spMkLst>
        </pc:spChg>
        <pc:spChg chg="mod ord">
          <ac:chgData name="Riley Nichols" userId="S::rnichols005@drury.edu::e54e3f66-d6af-402c-858c-cad95414d6b9" providerId="AD" clId="Web-{9B3EB21A-43F8-40BD-9B06-E7FAC5F101CE}" dt="2023-05-07T20:22:24.280" v="1940" actId="1076"/>
          <ac:spMkLst>
            <pc:docMk/>
            <pc:sldMk cId="2288846048" sldId="258"/>
            <ac:spMk id="3" creationId="{A6472A4E-55F1-7482-3F21-1487345AD4DE}"/>
          </ac:spMkLst>
        </pc:spChg>
        <pc:spChg chg="add">
          <ac:chgData name="Riley Nichols" userId="S::rnichols005@drury.edu::e54e3f66-d6af-402c-858c-cad95414d6b9" providerId="AD" clId="Web-{9B3EB21A-43F8-40BD-9B06-E7FAC5F101CE}" dt="2023-05-07T19:50:58.621" v="726"/>
          <ac:spMkLst>
            <pc:docMk/>
            <pc:sldMk cId="2288846048" sldId="258"/>
            <ac:spMk id="9" creationId="{2C61293E-6EBE-43EF-A52C-9BEBFD7679D4}"/>
          </ac:spMkLst>
        </pc:spChg>
        <pc:spChg chg="add">
          <ac:chgData name="Riley Nichols" userId="S::rnichols005@drury.edu::e54e3f66-d6af-402c-858c-cad95414d6b9" providerId="AD" clId="Web-{9B3EB21A-43F8-40BD-9B06-E7FAC5F101CE}" dt="2023-05-07T19:50:58.621" v="726"/>
          <ac:spMkLst>
            <pc:docMk/>
            <pc:sldMk cId="2288846048" sldId="258"/>
            <ac:spMk id="11" creationId="{21540236-BFD5-4A9D-8840-4703E7F76825}"/>
          </ac:spMkLst>
        </pc:spChg>
        <pc:picChg chg="add mod">
          <ac:chgData name="Riley Nichols" userId="S::rnichols005@drury.edu::e54e3f66-d6af-402c-858c-cad95414d6b9" providerId="AD" clId="Web-{9B3EB21A-43F8-40BD-9B06-E7FAC5F101CE}" dt="2023-05-07T19:50:58.621" v="726"/>
          <ac:picMkLst>
            <pc:docMk/>
            <pc:sldMk cId="2288846048" sldId="258"/>
            <ac:picMk id="4" creationId="{0C9A429B-F631-3D59-3927-D176DE1BCBCD}"/>
          </ac:picMkLst>
        </pc:picChg>
      </pc:sldChg>
      <pc:sldChg chg="addSp delSp modSp new mod setBg">
        <pc:chgData name="Riley Nichols" userId="S::rnichols005@drury.edu::e54e3f66-d6af-402c-858c-cad95414d6b9" providerId="AD" clId="Web-{9B3EB21A-43F8-40BD-9B06-E7FAC5F101CE}" dt="2023-05-07T19:58:17.292" v="1154" actId="1076"/>
        <pc:sldMkLst>
          <pc:docMk/>
          <pc:sldMk cId="1618946939" sldId="259"/>
        </pc:sldMkLst>
        <pc:spChg chg="mod">
          <ac:chgData name="Riley Nichols" userId="S::rnichols005@drury.edu::e54e3f66-d6af-402c-858c-cad95414d6b9" providerId="AD" clId="Web-{9B3EB21A-43F8-40BD-9B06-E7FAC5F101CE}" dt="2023-05-07T19:57:16.914" v="1068"/>
          <ac:spMkLst>
            <pc:docMk/>
            <pc:sldMk cId="1618946939" sldId="259"/>
            <ac:spMk id="2" creationId="{6A4AD404-58E0-0045-21F3-66FD28C8B941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52:46.464" v="729"/>
          <ac:spMkLst>
            <pc:docMk/>
            <pc:sldMk cId="1618946939" sldId="259"/>
            <ac:spMk id="3" creationId="{596036B4-F863-E7A2-03AE-4E9114B6D3F5}"/>
          </ac:spMkLst>
        </pc:spChg>
        <pc:spChg chg="add mod">
          <ac:chgData name="Riley Nichols" userId="S::rnichols005@drury.edu::e54e3f66-d6af-402c-858c-cad95414d6b9" providerId="AD" clId="Web-{9B3EB21A-43F8-40BD-9B06-E7FAC5F101CE}" dt="2023-05-07T19:58:17.292" v="1154" actId="1076"/>
          <ac:spMkLst>
            <pc:docMk/>
            <pc:sldMk cId="1618946939" sldId="259"/>
            <ac:spMk id="7" creationId="{01BAC660-A870-0E23-4F47-6CB913452C96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57:07.414" v="1063"/>
          <ac:spMkLst>
            <pc:docMk/>
            <pc:sldMk cId="1618946939" sldId="259"/>
            <ac:spMk id="10" creationId="{F0DCC097-1DB8-4B6D-85D0-6FBA0E1CA4BA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57:07.414" v="1063"/>
          <ac:spMkLst>
            <pc:docMk/>
            <pc:sldMk cId="1618946939" sldId="259"/>
            <ac:spMk id="12" creationId="{E0B58608-23C8-4441-994D-C6823EEE1DB7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57:14.133" v="1065"/>
          <ac:spMkLst>
            <pc:docMk/>
            <pc:sldMk cId="1618946939" sldId="259"/>
            <ac:spMk id="15" creationId="{738F59A4-4431-460D-8E49-6E65C189A566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57:16.883" v="1067"/>
          <ac:spMkLst>
            <pc:docMk/>
            <pc:sldMk cId="1618946939" sldId="259"/>
            <ac:spMk id="18" creationId="{A7AE9375-4664-4DB2-922D-2782A6E439AC}"/>
          </ac:spMkLst>
        </pc:spChg>
        <pc:spChg chg="add">
          <ac:chgData name="Riley Nichols" userId="S::rnichols005@drury.edu::e54e3f66-d6af-402c-858c-cad95414d6b9" providerId="AD" clId="Web-{9B3EB21A-43F8-40BD-9B06-E7FAC5F101CE}" dt="2023-05-07T19:57:16.914" v="1068"/>
          <ac:spMkLst>
            <pc:docMk/>
            <pc:sldMk cId="1618946939" sldId="259"/>
            <ac:spMk id="21" creationId="{B5416EBC-B41E-4F8A-BE9F-07301B682CBD}"/>
          </ac:spMkLst>
        </pc:spChg>
        <pc:spChg chg="add">
          <ac:chgData name="Riley Nichols" userId="S::rnichols005@drury.edu::e54e3f66-d6af-402c-858c-cad95414d6b9" providerId="AD" clId="Web-{9B3EB21A-43F8-40BD-9B06-E7FAC5F101CE}" dt="2023-05-07T19:57:16.914" v="1068"/>
          <ac:spMkLst>
            <pc:docMk/>
            <pc:sldMk cId="1618946939" sldId="259"/>
            <ac:spMk id="22" creationId="{AFF79527-C7F1-4E06-8126-A8E8C5FEBFCA}"/>
          </ac:spMkLst>
        </pc:spChg>
        <pc:spChg chg="add">
          <ac:chgData name="Riley Nichols" userId="S::rnichols005@drury.edu::e54e3f66-d6af-402c-858c-cad95414d6b9" providerId="AD" clId="Web-{9B3EB21A-43F8-40BD-9B06-E7FAC5F101CE}" dt="2023-05-07T19:57:16.914" v="1068"/>
          <ac:spMkLst>
            <pc:docMk/>
            <pc:sldMk cId="1618946939" sldId="259"/>
            <ac:spMk id="23" creationId="{55986208-8A53-4E92-9197-6B57BCCB2F37}"/>
          </ac:spMkLst>
        </pc:spChg>
        <pc:grpChg chg="add del">
          <ac:chgData name="Riley Nichols" userId="S::rnichols005@drury.edu::e54e3f66-d6af-402c-858c-cad95414d6b9" providerId="AD" clId="Web-{9B3EB21A-43F8-40BD-9B06-E7FAC5F101CE}" dt="2023-05-07T19:57:14.133" v="1065"/>
          <ac:grpSpMkLst>
            <pc:docMk/>
            <pc:sldMk cId="1618946939" sldId="259"/>
            <ac:grpSpMk id="16" creationId="{8A919B9C-5C01-47E4-B2F2-45F589208ABF}"/>
          </ac:grpSpMkLst>
        </pc:grpChg>
        <pc:graphicFrameChg chg="add mod ord modGraphic">
          <ac:chgData name="Riley Nichols" userId="S::rnichols005@drury.edu::e54e3f66-d6af-402c-858c-cad95414d6b9" providerId="AD" clId="Web-{9B3EB21A-43F8-40BD-9B06-E7FAC5F101CE}" dt="2023-05-07T19:57:16.914" v="1068"/>
          <ac:graphicFrameMkLst>
            <pc:docMk/>
            <pc:sldMk cId="1618946939" sldId="259"/>
            <ac:graphicFrameMk id="5" creationId="{C6E2C6E2-AE7B-65C1-471D-B8839EB08BF1}"/>
          </ac:graphicFrameMkLst>
        </pc:graphicFrameChg>
        <pc:picChg chg="add del mod ord">
          <ac:chgData name="Riley Nichols" userId="S::rnichols005@drury.edu::e54e3f66-d6af-402c-858c-cad95414d6b9" providerId="AD" clId="Web-{9B3EB21A-43F8-40BD-9B06-E7FAC5F101CE}" dt="2023-05-07T19:52:22.917" v="728"/>
          <ac:picMkLst>
            <pc:docMk/>
            <pc:sldMk cId="1618946939" sldId="259"/>
            <ac:picMk id="4" creationId="{76CF4AC7-4207-FECE-8A6D-D09D509C7A2C}"/>
          </ac:picMkLst>
        </pc:picChg>
        <pc:picChg chg="add del mod">
          <ac:chgData name="Riley Nichols" userId="S::rnichols005@drury.edu::e54e3f66-d6af-402c-858c-cad95414d6b9" providerId="AD" clId="Web-{9B3EB21A-43F8-40BD-9B06-E7FAC5F101CE}" dt="2023-05-07T19:56:57.664" v="1061"/>
          <ac:picMkLst>
            <pc:docMk/>
            <pc:sldMk cId="1618946939" sldId="259"/>
            <ac:picMk id="6" creationId="{7DC03890-CBD4-7CB3-A765-03B170E6FC38}"/>
          </ac:picMkLst>
        </pc:picChg>
        <pc:cxnChg chg="add del">
          <ac:chgData name="Riley Nichols" userId="S::rnichols005@drury.edu::e54e3f66-d6af-402c-858c-cad95414d6b9" providerId="AD" clId="Web-{9B3EB21A-43F8-40BD-9B06-E7FAC5F101CE}" dt="2023-05-07T19:57:16.883" v="1067"/>
          <ac:cxnSpMkLst>
            <pc:docMk/>
            <pc:sldMk cId="1618946939" sldId="259"/>
            <ac:cxnSpMk id="14" creationId="{17C2F6CE-0CF2-4DDD-85F5-96799A328F15}"/>
          </ac:cxnSpMkLst>
        </pc:cxnChg>
        <pc:cxnChg chg="add del">
          <ac:chgData name="Riley Nichols" userId="S::rnichols005@drury.edu::e54e3f66-d6af-402c-858c-cad95414d6b9" providerId="AD" clId="Web-{9B3EB21A-43F8-40BD-9B06-E7FAC5F101CE}" dt="2023-05-07T19:57:16.883" v="1067"/>
          <ac:cxnSpMkLst>
            <pc:docMk/>
            <pc:sldMk cId="1618946939" sldId="259"/>
            <ac:cxnSpMk id="19" creationId="{EE504C98-6397-41C1-A8D8-2D9C4ED307E0}"/>
          </ac:cxnSpMkLst>
        </pc:cxnChg>
      </pc:sldChg>
      <pc:sldChg chg="addSp delSp modSp new mod setBg">
        <pc:chgData name="Riley Nichols" userId="S::rnichols005@drury.edu::e54e3f66-d6af-402c-858c-cad95414d6b9" providerId="AD" clId="Web-{9B3EB21A-43F8-40BD-9B06-E7FAC5F101CE}" dt="2023-05-07T20:00:39.962" v="1354"/>
        <pc:sldMkLst>
          <pc:docMk/>
          <pc:sldMk cId="191284232" sldId="260"/>
        </pc:sldMkLst>
        <pc:spChg chg="mo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2" creationId="{1ABBE91C-EF94-B855-790D-CABD29046F1F}"/>
          </ac:spMkLst>
        </pc:spChg>
        <pc:spChg chg="del mo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3" creationId="{272DCB09-81EC-0CFE-85C0-0E6DB0D2FDA3}"/>
          </ac:spMkLst>
        </pc:spChg>
        <pc:spChg chg="ad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9" creationId="{0C541B88-1AE9-40C3-AFD5-967787C1979F}"/>
          </ac:spMkLst>
        </pc:spChg>
        <pc:spChg chg="ad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11" creationId="{E5F17139-31EE-46AC-B04F-DBBD852DD6CB}"/>
          </ac:spMkLst>
        </pc:spChg>
        <pc:spChg chg="ad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17" creationId="{89D16701-DA76-4F72-BB63-E2C3FFBDFE0F}"/>
          </ac:spMkLst>
        </pc:spChg>
        <pc:spChg chg="add">
          <ac:chgData name="Riley Nichols" userId="S::rnichols005@drury.edu::e54e3f66-d6af-402c-858c-cad95414d6b9" providerId="AD" clId="Web-{9B3EB21A-43F8-40BD-9B06-E7FAC5F101CE}" dt="2023-05-07T20:00:39.962" v="1354"/>
          <ac:spMkLst>
            <pc:docMk/>
            <pc:sldMk cId="191284232" sldId="260"/>
            <ac:spMk id="19" creationId="{1CC28BE1-9DC6-43FE-9582-39F091098D77}"/>
          </ac:spMkLst>
        </pc:spChg>
        <pc:grpChg chg="add">
          <ac:chgData name="Riley Nichols" userId="S::rnichols005@drury.edu::e54e3f66-d6af-402c-858c-cad95414d6b9" providerId="AD" clId="Web-{9B3EB21A-43F8-40BD-9B06-E7FAC5F101CE}" dt="2023-05-07T20:00:39.962" v="1354"/>
          <ac:grpSpMkLst>
            <pc:docMk/>
            <pc:sldMk cId="191284232" sldId="260"/>
            <ac:grpSpMk id="13" creationId="{7CF625D3-71A3-4F30-A096-8EF334E959D0}"/>
          </ac:grpSpMkLst>
        </pc:grpChg>
        <pc:grpChg chg="add">
          <ac:chgData name="Riley Nichols" userId="S::rnichols005@drury.edu::e54e3f66-d6af-402c-858c-cad95414d6b9" providerId="AD" clId="Web-{9B3EB21A-43F8-40BD-9B06-E7FAC5F101CE}" dt="2023-05-07T20:00:39.962" v="1354"/>
          <ac:grpSpMkLst>
            <pc:docMk/>
            <pc:sldMk cId="191284232" sldId="260"/>
            <ac:grpSpMk id="21" creationId="{AF9AF3F3-CE0C-4125-BDD7-346487FA0B40}"/>
          </ac:grpSpMkLst>
        </pc:grpChg>
        <pc:graphicFrameChg chg="add">
          <ac:chgData name="Riley Nichols" userId="S::rnichols005@drury.edu::e54e3f66-d6af-402c-858c-cad95414d6b9" providerId="AD" clId="Web-{9B3EB21A-43F8-40BD-9B06-E7FAC5F101CE}" dt="2023-05-07T20:00:39.962" v="1354"/>
          <ac:graphicFrameMkLst>
            <pc:docMk/>
            <pc:sldMk cId="191284232" sldId="260"/>
            <ac:graphicFrameMk id="5" creationId="{021D102B-029C-D70C-9BB2-E3DD3C1B6DB7}"/>
          </ac:graphicFrameMkLst>
        </pc:graphicFrameChg>
      </pc:sldChg>
      <pc:sldChg chg="addSp delSp modSp new mod setBg">
        <pc:chgData name="Riley Nichols" userId="S::rnichols005@drury.edu::e54e3f66-d6af-402c-858c-cad95414d6b9" providerId="AD" clId="Web-{9B3EB21A-43F8-40BD-9B06-E7FAC5F101CE}" dt="2023-05-07T20:05:00.444" v="1589"/>
        <pc:sldMkLst>
          <pc:docMk/>
          <pc:sldMk cId="3906864852" sldId="261"/>
        </pc:sldMkLst>
        <pc:spChg chg="mod">
          <ac:chgData name="Riley Nichols" userId="S::rnichols005@drury.edu::e54e3f66-d6af-402c-858c-cad95414d6b9" providerId="AD" clId="Web-{9B3EB21A-43F8-40BD-9B06-E7FAC5F101CE}" dt="2023-05-07T20:05:00.444" v="1589"/>
          <ac:spMkLst>
            <pc:docMk/>
            <pc:sldMk cId="3906864852" sldId="261"/>
            <ac:spMk id="2" creationId="{25F95603-91DA-DCEF-0B03-0F3CDB66F394}"/>
          </ac:spMkLst>
        </pc:spChg>
        <pc:spChg chg="mod ord">
          <ac:chgData name="Riley Nichols" userId="S::rnichols005@drury.edu::e54e3f66-d6af-402c-858c-cad95414d6b9" providerId="AD" clId="Web-{9B3EB21A-43F8-40BD-9B06-E7FAC5F101CE}" dt="2023-05-07T20:05:00.444" v="1589"/>
          <ac:spMkLst>
            <pc:docMk/>
            <pc:sldMk cId="3906864852" sldId="261"/>
            <ac:spMk id="3" creationId="{3A427BD1-8947-E101-C608-65CBD20BC88F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1.397" v="1582"/>
          <ac:spMkLst>
            <pc:docMk/>
            <pc:sldMk cId="3906864852" sldId="261"/>
            <ac:spMk id="9" creationId="{F13C74B1-5B17-4795-BED0-7140497B445A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1.397" v="1582"/>
          <ac:spMkLst>
            <pc:docMk/>
            <pc:sldMk cId="3906864852" sldId="261"/>
            <ac:spMk id="11" creationId="{D4974D33-8DC5-464E-8C6D-BE58F0669C17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3.882" v="1584"/>
          <ac:spMkLst>
            <pc:docMk/>
            <pc:sldMk cId="3906864852" sldId="261"/>
            <ac:spMk id="13" creationId="{04812C46-200A-4DEB-A05E-3ED6C68C2387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3.882" v="1584"/>
          <ac:spMkLst>
            <pc:docMk/>
            <pc:sldMk cId="3906864852" sldId="261"/>
            <ac:spMk id="14" creationId="{D1EA859B-E555-4109-94F3-6700E046E008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6.460" v="1586"/>
          <ac:spMkLst>
            <pc:docMk/>
            <pc:sldMk cId="3906864852" sldId="261"/>
            <ac:spMk id="15" creationId="{1453BF6C-B012-48B7-B4E8-6D7AC7C27D02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6.460" v="1586"/>
          <ac:spMkLst>
            <pc:docMk/>
            <pc:sldMk cId="3906864852" sldId="261"/>
            <ac:spMk id="16" creationId="{327D73B4-9F5C-4A64-A179-51B9500CB8B5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6.460" v="1586"/>
          <ac:spMkLst>
            <pc:docMk/>
            <pc:sldMk cId="3906864852" sldId="261"/>
            <ac:spMk id="17" creationId="{E3020543-B24B-4EC4-8FFC-8DD88EEA91A8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6.460" v="1586"/>
          <ac:spMkLst>
            <pc:docMk/>
            <pc:sldMk cId="3906864852" sldId="261"/>
            <ac:spMk id="18" creationId="{C1F06963-6374-4B48-844F-071A9BAAAE02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4:56.460" v="1586"/>
          <ac:spMkLst>
            <pc:docMk/>
            <pc:sldMk cId="3906864852" sldId="261"/>
            <ac:spMk id="20" creationId="{6CB927A4-E432-4310-9CD5-E89FF5063179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5:00.429" v="1588"/>
          <ac:spMkLst>
            <pc:docMk/>
            <pc:sldMk cId="3906864852" sldId="261"/>
            <ac:spMk id="22" creationId="{F94AA2BD-2E3F-4B1D-8127-5744B8115311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5:00.429" v="1588"/>
          <ac:spMkLst>
            <pc:docMk/>
            <pc:sldMk cId="3906864852" sldId="261"/>
            <ac:spMk id="23" creationId="{4BD02261-2DC8-4AA8-9E16-7751AE892445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05:00.429" v="1588"/>
          <ac:spMkLst>
            <pc:docMk/>
            <pc:sldMk cId="3906864852" sldId="261"/>
            <ac:spMk id="24" creationId="{3D752CF2-2291-40B5-B462-C17B174C10BC}"/>
          </ac:spMkLst>
        </pc:spChg>
        <pc:spChg chg="add">
          <ac:chgData name="Riley Nichols" userId="S::rnichols005@drury.edu::e54e3f66-d6af-402c-858c-cad95414d6b9" providerId="AD" clId="Web-{9B3EB21A-43F8-40BD-9B06-E7FAC5F101CE}" dt="2023-05-07T20:05:00.444" v="1589"/>
          <ac:spMkLst>
            <pc:docMk/>
            <pc:sldMk cId="3906864852" sldId="261"/>
            <ac:spMk id="26" creationId="{23E547B5-89CF-4EC0-96DE-25771AED0799}"/>
          </ac:spMkLst>
        </pc:spChg>
        <pc:spChg chg="add">
          <ac:chgData name="Riley Nichols" userId="S::rnichols005@drury.edu::e54e3f66-d6af-402c-858c-cad95414d6b9" providerId="AD" clId="Web-{9B3EB21A-43F8-40BD-9B06-E7FAC5F101CE}" dt="2023-05-07T20:05:00.444" v="1589"/>
          <ac:spMkLst>
            <pc:docMk/>
            <pc:sldMk cId="3906864852" sldId="261"/>
            <ac:spMk id="27" creationId="{3F0B8CEB-8279-4E5E-A0CE-1FC9F71736F2}"/>
          </ac:spMkLst>
        </pc:spChg>
        <pc:picChg chg="add mod ord">
          <ac:chgData name="Riley Nichols" userId="S::rnichols005@drury.edu::e54e3f66-d6af-402c-858c-cad95414d6b9" providerId="AD" clId="Web-{9B3EB21A-43F8-40BD-9B06-E7FAC5F101CE}" dt="2023-05-07T20:05:00.444" v="1589"/>
          <ac:picMkLst>
            <pc:docMk/>
            <pc:sldMk cId="3906864852" sldId="261"/>
            <ac:picMk id="4" creationId="{79741E6B-7F55-F732-C37E-909C80B226EB}"/>
          </ac:picMkLst>
        </pc:picChg>
        <pc:cxnChg chg="add del">
          <ac:chgData name="Riley Nichols" userId="S::rnichols005@drury.edu::e54e3f66-d6af-402c-858c-cad95414d6b9" providerId="AD" clId="Web-{9B3EB21A-43F8-40BD-9B06-E7FAC5F101CE}" dt="2023-05-07T20:04:56.460" v="1586"/>
          <ac:cxnSpMkLst>
            <pc:docMk/>
            <pc:sldMk cId="3906864852" sldId="261"/>
            <ac:cxnSpMk id="19" creationId="{C49DA8F6-BCC1-4447-B54C-57856834B94B}"/>
          </ac:cxnSpMkLst>
        </pc:cxnChg>
      </pc:sldChg>
      <pc:sldChg chg="addSp delSp modSp new del mod setBg">
        <pc:chgData name="Riley Nichols" userId="S::rnichols005@drury.edu::e54e3f66-d6af-402c-858c-cad95414d6b9" providerId="AD" clId="Web-{9B3EB21A-43F8-40BD-9B06-E7FAC5F101CE}" dt="2023-05-07T20:11:59.456" v="1874"/>
        <pc:sldMkLst>
          <pc:docMk/>
          <pc:sldMk cId="3248499360" sldId="262"/>
        </pc:sldMkLst>
        <pc:spChg chg="mo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2" creationId="{E19428D4-B98B-B892-547F-E96571421307}"/>
          </ac:spMkLst>
        </pc:spChg>
        <pc:spChg chg="del mod">
          <ac:chgData name="Riley Nichols" userId="S::rnichols005@drury.edu::e54e3f66-d6af-402c-858c-cad95414d6b9" providerId="AD" clId="Web-{9B3EB21A-43F8-40BD-9B06-E7FAC5F101CE}" dt="2023-05-07T20:11:28.378" v="1870"/>
          <ac:spMkLst>
            <pc:docMk/>
            <pc:sldMk cId="3248499360" sldId="262"/>
            <ac:spMk id="3" creationId="{CAF21CC1-8A55-0006-2A7B-22D93A7E5861}"/>
          </ac:spMkLst>
        </pc:spChg>
        <pc:spChg chg="ad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23" creationId="{8181FC64-B306-4821-98E2-780662EFC486}"/>
          </ac:spMkLst>
        </pc:spChg>
        <pc:spChg chg="ad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25" creationId="{8D36241E-94A1-443E-9E75-8CEF035F3A40}"/>
          </ac:spMkLst>
        </pc:spChg>
        <pc:spChg chg="ad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27" creationId="{ED23521A-536E-4F06-A5FF-0B4945400C49}"/>
          </ac:spMkLst>
        </pc:spChg>
        <pc:spChg chg="ad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29" creationId="{A5555AB3-C544-4066-82AE-64EBA2207CF7}"/>
          </ac:spMkLst>
        </pc:spChg>
        <pc:spChg chg="add">
          <ac:chgData name="Riley Nichols" userId="S::rnichols005@drury.edu::e54e3f66-d6af-402c-858c-cad95414d6b9" providerId="AD" clId="Web-{9B3EB21A-43F8-40BD-9B06-E7FAC5F101CE}" dt="2023-05-07T20:11:52.238" v="1873"/>
          <ac:spMkLst>
            <pc:docMk/>
            <pc:sldMk cId="3248499360" sldId="262"/>
            <ac:spMk id="31" creationId="{03E11801-5519-4583-A9AC-D04875EE5B75}"/>
          </ac:spMkLst>
        </pc:spChg>
        <pc:graphicFrameChg chg="add mod ord modGraphic">
          <ac:chgData name="Riley Nichols" userId="S::rnichols005@drury.edu::e54e3f66-d6af-402c-858c-cad95414d6b9" providerId="AD" clId="Web-{9B3EB21A-43F8-40BD-9B06-E7FAC5F101CE}" dt="2023-05-07T20:11:52.238" v="1873"/>
          <ac:graphicFrameMkLst>
            <pc:docMk/>
            <pc:sldMk cId="3248499360" sldId="262"/>
            <ac:graphicFrameMk id="5" creationId="{1864E253-A2F9-D6EC-67A2-DBFCF37171D3}"/>
          </ac:graphicFrameMkLst>
        </pc:graphicFrameChg>
        <pc:picChg chg="add mod ord">
          <ac:chgData name="Riley Nichols" userId="S::rnichols005@drury.edu::e54e3f66-d6af-402c-858c-cad95414d6b9" providerId="AD" clId="Web-{9B3EB21A-43F8-40BD-9B06-E7FAC5F101CE}" dt="2023-05-07T20:11:52.238" v="1873"/>
          <ac:picMkLst>
            <pc:docMk/>
            <pc:sldMk cId="3248499360" sldId="262"/>
            <ac:picMk id="16" creationId="{03EDF521-8D43-5300-AFDD-6B710EA0F462}"/>
          </ac:picMkLst>
        </pc:picChg>
        <pc:picChg chg="add mod">
          <ac:chgData name="Riley Nichols" userId="S::rnichols005@drury.edu::e54e3f66-d6af-402c-858c-cad95414d6b9" providerId="AD" clId="Web-{9B3EB21A-43F8-40BD-9B06-E7FAC5F101CE}" dt="2023-05-07T20:11:52.238" v="1873"/>
          <ac:picMkLst>
            <pc:docMk/>
            <pc:sldMk cId="3248499360" sldId="262"/>
            <ac:picMk id="18" creationId="{CAD4CB9A-5FB2-0070-E277-14CBFD1B71FC}"/>
          </ac:picMkLst>
        </pc:picChg>
      </pc:sldChg>
      <pc:sldChg chg="addSp delSp modSp new mod setBg">
        <pc:chgData name="Riley Nichols" userId="S::rnichols005@drury.edu::e54e3f66-d6af-402c-858c-cad95414d6b9" providerId="AD" clId="Web-{9B3EB21A-43F8-40BD-9B06-E7FAC5F101CE}" dt="2023-05-07T20:30:56.481" v="2168" actId="20577"/>
        <pc:sldMkLst>
          <pc:docMk/>
          <pc:sldMk cId="1628938151" sldId="263"/>
        </pc:sldMkLst>
        <pc:spChg chg="mo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2" creationId="{9CE3CD0C-9E3A-7A8B-0C92-84532C80DB89}"/>
          </ac:spMkLst>
        </pc:spChg>
        <pc:spChg chg="mod ord">
          <ac:chgData name="Riley Nichols" userId="S::rnichols005@drury.edu::e54e3f66-d6af-402c-858c-cad95414d6b9" providerId="AD" clId="Web-{9B3EB21A-43F8-40BD-9B06-E7FAC5F101CE}" dt="2023-05-07T20:30:56.481" v="2168" actId="20577"/>
          <ac:spMkLst>
            <pc:docMk/>
            <pc:sldMk cId="1628938151" sldId="263"/>
            <ac:spMk id="3" creationId="{8710D9CA-D2A4-C9C3-1F10-599426BF867F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10" creationId="{53E60C6D-4E85-4E14-BCDF-BF15C241F7CA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12" creationId="{7D42D292-4C48-479B-9E59-E29CD9871C0C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14" creationId="{533DF362-939D-4EEE-8DC4-6B54607E5611}"/>
          </ac:spMkLst>
        </pc:spChg>
        <pc:spChg chg="ad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19" creationId="{8F7AFB9A-7364-478C-B48B-8523CDD9AE8D}"/>
          </ac:spMkLst>
        </pc:spChg>
        <pc:spChg chg="ad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21" creationId="{36678033-86B6-40E6-BE90-78D8ED4E3A31}"/>
          </ac:spMkLst>
        </pc:spChg>
        <pc:spChg chg="ad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23" creationId="{D2542E1A-076E-4A34-BB67-2BF961754E0C}"/>
          </ac:spMkLst>
        </pc:spChg>
        <pc:spChg chg="ad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25" creationId="{75C56826-D4E5-42ED-8529-079651CB3005}"/>
          </ac:spMkLst>
        </pc:spChg>
        <pc:spChg chg="add">
          <ac:chgData name="Riley Nichols" userId="S::rnichols005@drury.edu::e54e3f66-d6af-402c-858c-cad95414d6b9" providerId="AD" clId="Web-{9B3EB21A-43F8-40BD-9B06-E7FAC5F101CE}" dt="2023-05-07T20:30:47.888" v="2166"/>
          <ac:spMkLst>
            <pc:docMk/>
            <pc:sldMk cId="1628938151" sldId="263"/>
            <ac:spMk id="27" creationId="{82095FCE-EF05-4443-B97A-85DEE3A5CA17}"/>
          </ac:spMkLst>
        </pc:spChg>
        <pc:picChg chg="add mod ord">
          <ac:chgData name="Riley Nichols" userId="S::rnichols005@drury.edu::e54e3f66-d6af-402c-858c-cad95414d6b9" providerId="AD" clId="Web-{9B3EB21A-43F8-40BD-9B06-E7FAC5F101CE}" dt="2023-05-07T20:30:47.888" v="2166"/>
          <ac:picMkLst>
            <pc:docMk/>
            <pc:sldMk cId="1628938151" sldId="263"/>
            <ac:picMk id="4" creationId="{74F05F49-B113-B5C2-5E5D-9FB371BD788F}"/>
          </ac:picMkLst>
        </pc:picChg>
        <pc:picChg chg="add mod ord">
          <ac:chgData name="Riley Nichols" userId="S::rnichols005@drury.edu::e54e3f66-d6af-402c-858c-cad95414d6b9" providerId="AD" clId="Web-{9B3EB21A-43F8-40BD-9B06-E7FAC5F101CE}" dt="2023-05-07T20:30:47.888" v="2166"/>
          <ac:picMkLst>
            <pc:docMk/>
            <pc:sldMk cId="1628938151" sldId="263"/>
            <ac:picMk id="5" creationId="{FA427399-1B76-CCF8-6595-33724F131EEA}"/>
          </ac:picMkLst>
        </pc:picChg>
      </pc:sldChg>
      <pc:sldChg chg="addSp modSp new mod setBg">
        <pc:chgData name="Riley Nichols" userId="S::rnichols005@drury.edu::e54e3f66-d6af-402c-858c-cad95414d6b9" providerId="AD" clId="Web-{9B3EB21A-43F8-40BD-9B06-E7FAC5F101CE}" dt="2023-05-07T20:31:18.294" v="2169"/>
        <pc:sldMkLst>
          <pc:docMk/>
          <pc:sldMk cId="1406472813" sldId="264"/>
        </pc:sldMkLst>
        <pc:spChg chg="mo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2" creationId="{F1FF6E64-52BC-3AE7-0011-1576ABCA7907}"/>
          </ac:spMkLst>
        </pc:spChg>
        <pc:spChg chg="mo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3" creationId="{56155913-6501-1657-0544-CBA06FA99A0E}"/>
          </ac:spMkLst>
        </pc:spChg>
        <pc:spChg chg="ad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9" creationId="{8181FC64-B306-4821-98E2-780662EFC486}"/>
          </ac:spMkLst>
        </pc:spChg>
        <pc:spChg chg="ad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11" creationId="{5871FC61-DD4E-47D4-81FD-8A7E7D12B371}"/>
          </ac:spMkLst>
        </pc:spChg>
        <pc:spChg chg="ad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13" creationId="{F9EC3F91-A75C-4F74-867E-E4C28C13546B}"/>
          </ac:spMkLst>
        </pc:spChg>
        <pc:spChg chg="add">
          <ac:chgData name="Riley Nichols" userId="S::rnichols005@drury.edu::e54e3f66-d6af-402c-858c-cad95414d6b9" providerId="AD" clId="Web-{9B3EB21A-43F8-40BD-9B06-E7FAC5F101CE}" dt="2023-05-07T20:31:18.294" v="2169"/>
          <ac:spMkLst>
            <pc:docMk/>
            <pc:sldMk cId="1406472813" sldId="264"/>
            <ac:spMk id="15" creationId="{829A1E2C-5AC8-40FC-99E9-832069D39792}"/>
          </ac:spMkLst>
        </pc:spChg>
        <pc:picChg chg="add">
          <ac:chgData name="Riley Nichols" userId="S::rnichols005@drury.edu::e54e3f66-d6af-402c-858c-cad95414d6b9" providerId="AD" clId="Web-{9B3EB21A-43F8-40BD-9B06-E7FAC5F101CE}" dt="2023-05-07T20:31:18.294" v="2169"/>
          <ac:picMkLst>
            <pc:docMk/>
            <pc:sldMk cId="1406472813" sldId="264"/>
            <ac:picMk id="5" creationId="{66FAA9BC-5A8D-5A03-6C00-655D6DE77387}"/>
          </ac:picMkLst>
        </pc:picChg>
      </pc:sldChg>
      <pc:sldChg chg="addSp delSp modSp new mod setBg">
        <pc:chgData name="Riley Nichols" userId="S::rnichols005@drury.edu::e54e3f66-d6af-402c-858c-cad95414d6b9" providerId="AD" clId="Web-{9B3EB21A-43F8-40BD-9B06-E7FAC5F101CE}" dt="2023-05-07T20:13:46.596" v="1890" actId="20577"/>
        <pc:sldMkLst>
          <pc:docMk/>
          <pc:sldMk cId="2194050080" sldId="265"/>
        </pc:sldMkLst>
        <pc:spChg chg="mod">
          <ac:chgData name="Riley Nichols" userId="S::rnichols005@drury.edu::e54e3f66-d6af-402c-858c-cad95414d6b9" providerId="AD" clId="Web-{9B3EB21A-43F8-40BD-9B06-E7FAC5F101CE}" dt="2023-05-07T20:13:38.018" v="1889"/>
          <ac:spMkLst>
            <pc:docMk/>
            <pc:sldMk cId="2194050080" sldId="265"/>
            <ac:spMk id="2" creationId="{31732B19-FB9D-787F-0FEF-4C951217B400}"/>
          </ac:spMkLst>
        </pc:spChg>
        <pc:spChg chg="mod">
          <ac:chgData name="Riley Nichols" userId="S::rnichols005@drury.edu::e54e3f66-d6af-402c-858c-cad95414d6b9" providerId="AD" clId="Web-{9B3EB21A-43F8-40BD-9B06-E7FAC5F101CE}" dt="2023-05-07T20:13:46.596" v="1890" actId="20577"/>
          <ac:spMkLst>
            <pc:docMk/>
            <pc:sldMk cId="2194050080" sldId="265"/>
            <ac:spMk id="3" creationId="{64BD139D-2BDD-061E-D29B-613271D3CEFC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3:38.018" v="1888"/>
          <ac:spMkLst>
            <pc:docMk/>
            <pc:sldMk cId="2194050080" sldId="265"/>
            <ac:spMk id="10" creationId="{8181FC64-B306-4821-98E2-780662EFC486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3:38.018" v="1888"/>
          <ac:spMkLst>
            <pc:docMk/>
            <pc:sldMk cId="2194050080" sldId="265"/>
            <ac:spMk id="12" creationId="{7D0B7289-120F-44DC-9769-2E096993B140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3:38.018" v="1888"/>
          <ac:spMkLst>
            <pc:docMk/>
            <pc:sldMk cId="2194050080" sldId="265"/>
            <ac:spMk id="14" creationId="{158468AF-8ABA-4771-9770-C8C79C0E6155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3:38.018" v="1888"/>
          <ac:spMkLst>
            <pc:docMk/>
            <pc:sldMk cId="2194050080" sldId="265"/>
            <ac:spMk id="16" creationId="{430FFA19-9577-4BA8-B103-A75613F3FA9A}"/>
          </ac:spMkLst>
        </pc:spChg>
        <pc:spChg chg="add">
          <ac:chgData name="Riley Nichols" userId="S::rnichols005@drury.edu::e54e3f66-d6af-402c-858c-cad95414d6b9" providerId="AD" clId="Web-{9B3EB21A-43F8-40BD-9B06-E7FAC5F101CE}" dt="2023-05-07T20:13:38.018" v="1889"/>
          <ac:spMkLst>
            <pc:docMk/>
            <pc:sldMk cId="2194050080" sldId="265"/>
            <ac:spMk id="18" creationId="{F13C74B1-5B17-4795-BED0-7140497B445A}"/>
          </ac:spMkLst>
        </pc:spChg>
        <pc:spChg chg="add">
          <ac:chgData name="Riley Nichols" userId="S::rnichols005@drury.edu::e54e3f66-d6af-402c-858c-cad95414d6b9" providerId="AD" clId="Web-{9B3EB21A-43F8-40BD-9B06-E7FAC5F101CE}" dt="2023-05-07T20:13:38.018" v="1889"/>
          <ac:spMkLst>
            <pc:docMk/>
            <pc:sldMk cId="2194050080" sldId="265"/>
            <ac:spMk id="19" creationId="{D4974D33-8DC5-464E-8C6D-BE58F0669C17}"/>
          </ac:spMkLst>
        </pc:spChg>
        <pc:picChg chg="add del mod">
          <ac:chgData name="Riley Nichols" userId="S::rnichols005@drury.edu::e54e3f66-d6af-402c-858c-cad95414d6b9" providerId="AD" clId="Web-{9B3EB21A-43F8-40BD-9B06-E7FAC5F101CE}" dt="2023-05-07T20:13:24.393" v="1886"/>
          <ac:picMkLst>
            <pc:docMk/>
            <pc:sldMk cId="2194050080" sldId="265"/>
            <ac:picMk id="4" creationId="{03AE910B-0443-B176-3A56-678C6794DF7D}"/>
          </ac:picMkLst>
        </pc:picChg>
        <pc:picChg chg="add mod">
          <ac:chgData name="Riley Nichols" userId="S::rnichols005@drury.edu::e54e3f66-d6af-402c-858c-cad95414d6b9" providerId="AD" clId="Web-{9B3EB21A-43F8-40BD-9B06-E7FAC5F101CE}" dt="2023-05-07T20:13:38.018" v="1889"/>
          <ac:picMkLst>
            <pc:docMk/>
            <pc:sldMk cId="2194050080" sldId="265"/>
            <ac:picMk id="5" creationId="{F938F017-D89B-8FED-8089-2167F422670A}"/>
          </ac:picMkLst>
        </pc:picChg>
      </pc:sldChg>
      <pc:sldChg chg="modSp new">
        <pc:chgData name="Riley Nichols" userId="S::rnichols005@drury.edu::e54e3f66-d6af-402c-858c-cad95414d6b9" providerId="AD" clId="Web-{9B3EB21A-43F8-40BD-9B06-E7FAC5F101CE}" dt="2023-05-05T16:25:10.017" v="162" actId="20577"/>
        <pc:sldMkLst>
          <pc:docMk/>
          <pc:sldMk cId="2633873733" sldId="266"/>
        </pc:sldMkLst>
        <pc:spChg chg="mod">
          <ac:chgData name="Riley Nichols" userId="S::rnichols005@drury.edu::e54e3f66-d6af-402c-858c-cad95414d6b9" providerId="AD" clId="Web-{9B3EB21A-43F8-40BD-9B06-E7FAC5F101CE}" dt="2023-05-05T16:25:10.017" v="162" actId="20577"/>
          <ac:spMkLst>
            <pc:docMk/>
            <pc:sldMk cId="2633873733" sldId="266"/>
            <ac:spMk id="2" creationId="{C3017A31-D709-808A-8CD5-DFC50B7E481C}"/>
          </ac:spMkLst>
        </pc:spChg>
      </pc:sldChg>
      <pc:sldChg chg="modSp new del">
        <pc:chgData name="Riley Nichols" userId="S::rnichols005@drury.edu::e54e3f66-d6af-402c-858c-cad95414d6b9" providerId="AD" clId="Web-{9B3EB21A-43F8-40BD-9B06-E7FAC5F101CE}" dt="2023-05-07T19:44:24.780" v="422"/>
        <pc:sldMkLst>
          <pc:docMk/>
          <pc:sldMk cId="2624931483" sldId="267"/>
        </pc:sldMkLst>
        <pc:spChg chg="mod">
          <ac:chgData name="Riley Nichols" userId="S::rnichols005@drury.edu::e54e3f66-d6af-402c-858c-cad95414d6b9" providerId="AD" clId="Web-{9B3EB21A-43F8-40BD-9B06-E7FAC5F101CE}" dt="2023-05-05T16:25:18.814" v="167" actId="20577"/>
          <ac:spMkLst>
            <pc:docMk/>
            <pc:sldMk cId="2624931483" sldId="267"/>
            <ac:spMk id="2" creationId="{BFDC09A3-640C-94E6-D85A-3B045691CFC5}"/>
          </ac:spMkLst>
        </pc:spChg>
      </pc:sldChg>
      <pc:sldChg chg="addSp delSp modSp new mod setBg">
        <pc:chgData name="Riley Nichols" userId="S::rnichols005@drury.edu::e54e3f66-d6af-402c-858c-cad95414d6b9" providerId="AD" clId="Web-{9B3EB21A-43F8-40BD-9B06-E7FAC5F101CE}" dt="2023-05-07T20:17:30.407" v="1907"/>
        <pc:sldMkLst>
          <pc:docMk/>
          <pc:sldMk cId="1508479685" sldId="268"/>
        </pc:sldMkLst>
        <pc:spChg chg="mod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2" creationId="{A11502B1-1CA0-32D9-4B89-FDCC809C85B4}"/>
          </ac:spMkLst>
        </pc:spChg>
        <pc:spChg chg="del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3" creationId="{68D28F28-B488-58FE-B2CA-2A465523D017}"/>
          </ac:spMkLst>
        </pc:spChg>
        <pc:spChg chg="add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9" creationId="{F3E416D2-D994-4F7A-8F62-B28B11BEBA65}"/>
          </ac:spMkLst>
        </pc:spChg>
        <pc:spChg chg="add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11" creationId="{FB27C166-470E-467E-9E9E-E235EEF3C01B}"/>
          </ac:spMkLst>
        </pc:spChg>
        <pc:spChg chg="add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13" creationId="{673636C8-1392-483A-8A7A-CA259E806C54}"/>
          </ac:spMkLst>
        </pc:spChg>
        <pc:spChg chg="add">
          <ac:chgData name="Riley Nichols" userId="S::rnichols005@drury.edu::e54e3f66-d6af-402c-858c-cad95414d6b9" providerId="AD" clId="Web-{9B3EB21A-43F8-40BD-9B06-E7FAC5F101CE}" dt="2023-05-07T20:17:30.407" v="1907"/>
          <ac:spMkLst>
            <pc:docMk/>
            <pc:sldMk cId="1508479685" sldId="268"/>
            <ac:spMk id="15" creationId="{7539A79B-DFBA-4781-B0DE-4044B072261B}"/>
          </ac:spMkLst>
        </pc:spChg>
        <pc:picChg chg="add">
          <ac:chgData name="Riley Nichols" userId="S::rnichols005@drury.edu::e54e3f66-d6af-402c-858c-cad95414d6b9" providerId="AD" clId="Web-{9B3EB21A-43F8-40BD-9B06-E7FAC5F101CE}" dt="2023-05-07T20:17:30.407" v="1907"/>
          <ac:picMkLst>
            <pc:docMk/>
            <pc:sldMk cId="1508479685" sldId="268"/>
            <ac:picMk id="5" creationId="{43138421-A01E-6FB3-6965-371C5107EDFD}"/>
          </ac:picMkLst>
        </pc:picChg>
      </pc:sldChg>
      <pc:sldChg chg="addSp delSp modSp new mod ord setBg setClrOvrMap">
        <pc:chgData name="Riley Nichols" userId="S::rnichols005@drury.edu::e54e3f66-d6af-402c-858c-cad95414d6b9" providerId="AD" clId="Web-{9B3EB21A-43F8-40BD-9B06-E7FAC5F101CE}" dt="2023-05-07T20:19:51.672" v="1917" actId="20577"/>
        <pc:sldMkLst>
          <pc:docMk/>
          <pc:sldMk cId="1625981723" sldId="269"/>
        </pc:sldMkLst>
        <pc:spChg chg="mod">
          <ac:chgData name="Riley Nichols" userId="S::rnichols005@drury.edu::e54e3f66-d6af-402c-858c-cad95414d6b9" providerId="AD" clId="Web-{9B3EB21A-43F8-40BD-9B06-E7FAC5F101CE}" dt="2023-05-07T19:41:38.219" v="370"/>
          <ac:spMkLst>
            <pc:docMk/>
            <pc:sldMk cId="1625981723" sldId="269"/>
            <ac:spMk id="2" creationId="{E012E87B-F41B-F036-9952-54805F038133}"/>
          </ac:spMkLst>
        </pc:spChg>
        <pc:spChg chg="mod">
          <ac:chgData name="Riley Nichols" userId="S::rnichols005@drury.edu::e54e3f66-d6af-402c-858c-cad95414d6b9" providerId="AD" clId="Web-{9B3EB21A-43F8-40BD-9B06-E7FAC5F101CE}" dt="2023-05-07T20:19:51.672" v="1917" actId="20577"/>
          <ac:spMkLst>
            <pc:docMk/>
            <pc:sldMk cId="1625981723" sldId="269"/>
            <ac:spMk id="3" creationId="{F44B7C6B-BCB2-3999-BAAA-E3E0E284A07A}"/>
          </ac:spMkLst>
        </pc:spChg>
        <pc:spChg chg="add mod ord">
          <ac:chgData name="Riley Nichols" userId="S::rnichols005@drury.edu::e54e3f66-d6af-402c-858c-cad95414d6b9" providerId="AD" clId="Web-{9B3EB21A-43F8-40BD-9B06-E7FAC5F101CE}" dt="2023-05-07T19:41:38.219" v="370"/>
          <ac:spMkLst>
            <pc:docMk/>
            <pc:sldMk cId="1625981723" sldId="269"/>
            <ac:spMk id="4" creationId="{9165A121-5A42-2090-D0E9-E8924C4A8541}"/>
          </ac:spMkLst>
        </pc:spChg>
        <pc:spChg chg="add mod">
          <ac:chgData name="Riley Nichols" userId="S::rnichols005@drury.edu::e54e3f66-d6af-402c-858c-cad95414d6b9" providerId="AD" clId="Web-{9B3EB21A-43F8-40BD-9B06-E7FAC5F101CE}" dt="2023-05-07T20:19:33.187" v="1914" actId="20577"/>
          <ac:spMkLst>
            <pc:docMk/>
            <pc:sldMk cId="1625981723" sldId="269"/>
            <ac:spMk id="6" creationId="{14F6DE08-E0B6-8C66-B1F0-631610D30DF5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41:35.501" v="367"/>
          <ac:spMkLst>
            <pc:docMk/>
            <pc:sldMk cId="1625981723" sldId="269"/>
            <ac:spMk id="11" creationId="{E35A04CF-97D4-4FF7-B359-C546B1F62E54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41:35.501" v="367"/>
          <ac:spMkLst>
            <pc:docMk/>
            <pc:sldMk cId="1625981723" sldId="269"/>
            <ac:spMk id="13" creationId="{1DE7243B-5109-444B-8FAF-7437C66BC0E9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41:35.501" v="367"/>
          <ac:spMkLst>
            <pc:docMk/>
            <pc:sldMk cId="1625981723" sldId="269"/>
            <ac:spMk id="15" creationId="{4C5D6221-DA7B-4611-AA26-7D8E349FDE96}"/>
          </ac:spMkLst>
        </pc:spChg>
        <pc:spChg chg="add del">
          <ac:chgData name="Riley Nichols" userId="S::rnichols005@drury.edu::e54e3f66-d6af-402c-858c-cad95414d6b9" providerId="AD" clId="Web-{9B3EB21A-43F8-40BD-9B06-E7FAC5F101CE}" dt="2023-05-07T19:41:38.219" v="369"/>
          <ac:spMkLst>
            <pc:docMk/>
            <pc:sldMk cId="1625981723" sldId="269"/>
            <ac:spMk id="17" creationId="{4C608BEB-860E-4094-8511-78603564A75E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38.219" v="370"/>
          <ac:spMkLst>
            <pc:docMk/>
            <pc:sldMk cId="1625981723" sldId="269"/>
            <ac:spMk id="20" creationId="{FEF085B8-A2C0-4A6F-B663-CCC56F3CD373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38.219" v="370"/>
          <ac:spMkLst>
            <pc:docMk/>
            <pc:sldMk cId="1625981723" sldId="269"/>
            <ac:spMk id="21" creationId="{2658F6D6-96E0-421A-96D6-3DF404008543}"/>
          </ac:spMkLst>
        </pc:spChg>
        <pc:spChg chg="add">
          <ac:chgData name="Riley Nichols" userId="S::rnichols005@drury.edu::e54e3f66-d6af-402c-858c-cad95414d6b9" providerId="AD" clId="Web-{9B3EB21A-43F8-40BD-9B06-E7FAC5F101CE}" dt="2023-05-07T19:41:38.219" v="370"/>
          <ac:spMkLst>
            <pc:docMk/>
            <pc:sldMk cId="1625981723" sldId="269"/>
            <ac:spMk id="22" creationId="{3CF62545-93A0-4FD5-9B48-48DCA794CBA1}"/>
          </ac:spMkLst>
        </pc:spChg>
        <pc:cxnChg chg="add del">
          <ac:chgData name="Riley Nichols" userId="S::rnichols005@drury.edu::e54e3f66-d6af-402c-858c-cad95414d6b9" providerId="AD" clId="Web-{9B3EB21A-43F8-40BD-9B06-E7FAC5F101CE}" dt="2023-05-07T19:41:38.219" v="369"/>
          <ac:cxnSpMkLst>
            <pc:docMk/>
            <pc:sldMk cId="1625981723" sldId="269"/>
            <ac:cxnSpMk id="18" creationId="{1F16A8D4-FE87-4604-88B2-394B5D1EB437}"/>
          </ac:cxnSpMkLst>
        </pc:cxnChg>
      </pc:sldChg>
      <pc:sldChg chg="new del">
        <pc:chgData name="Riley Nichols" userId="S::rnichols005@drury.edu::e54e3f66-d6af-402c-858c-cad95414d6b9" providerId="AD" clId="Web-{9B3EB21A-43F8-40BD-9B06-E7FAC5F101CE}" dt="2023-05-05T16:25:33.923" v="172"/>
        <pc:sldMkLst>
          <pc:docMk/>
          <pc:sldMk cId="2623295693" sldId="269"/>
        </pc:sldMkLst>
      </pc:sldChg>
      <pc:sldChg chg="addSp delSp modSp add mod replId setBg">
        <pc:chgData name="Riley Nichols" userId="S::rnichols005@drury.edu::e54e3f66-d6af-402c-858c-cad95414d6b9" providerId="AD" clId="Web-{9B3EB21A-43F8-40BD-9B06-E7FAC5F101CE}" dt="2023-05-07T20:12:34.534" v="1882" actId="1076"/>
        <pc:sldMkLst>
          <pc:docMk/>
          <pc:sldMk cId="2556495089" sldId="270"/>
        </pc:sldMkLst>
        <pc:spChg chg="mod">
          <ac:chgData name="Riley Nichols" userId="S::rnichols005@drury.edu::e54e3f66-d6af-402c-858c-cad95414d6b9" providerId="AD" clId="Web-{9B3EB21A-43F8-40BD-9B06-E7FAC5F101CE}" dt="2023-05-07T20:12:32.284" v="1881" actId="1076"/>
          <ac:spMkLst>
            <pc:docMk/>
            <pc:sldMk cId="2556495089" sldId="270"/>
            <ac:spMk id="2" creationId="{E19428D4-B98B-B892-547F-E96571421307}"/>
          </ac:spMkLst>
        </pc:spChg>
        <pc:spChg chg="mod ord">
          <ac:chgData name="Riley Nichols" userId="S::rnichols005@drury.edu::e54e3f66-d6af-402c-858c-cad95414d6b9" providerId="AD" clId="Web-{9B3EB21A-43F8-40BD-9B06-E7FAC5F101CE}" dt="2023-05-07T20:12:34.534" v="1882" actId="1076"/>
          <ac:spMkLst>
            <pc:docMk/>
            <pc:sldMk cId="2556495089" sldId="270"/>
            <ac:spMk id="3" creationId="{CAF21CC1-8A55-0006-2A7B-22D93A7E5861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10" creationId="{EAE48C4B-3A90-42C3-BA00-6092B477179E}"/>
          </ac:spMkLst>
        </pc:spChg>
        <pc:spChg chg="add del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12" creationId="{F919E280-CA27-4214-97E6-294E0C3BC4B3}"/>
          </ac:spMkLst>
        </pc:spChg>
        <pc:spChg chg="add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17" creationId="{8181FC64-B306-4821-98E2-780662EFC486}"/>
          </ac:spMkLst>
        </pc:spChg>
        <pc:spChg chg="add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19" creationId="{8D36241E-94A1-443E-9E75-8CEF035F3A40}"/>
          </ac:spMkLst>
        </pc:spChg>
        <pc:spChg chg="add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21" creationId="{ED23521A-536E-4F06-A5FF-0B4945400C49}"/>
          </ac:spMkLst>
        </pc:spChg>
        <pc:spChg chg="add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23" creationId="{A5555AB3-C544-4066-82AE-64EBA2207CF7}"/>
          </ac:spMkLst>
        </pc:spChg>
        <pc:spChg chg="add">
          <ac:chgData name="Riley Nichols" userId="S::rnichols005@drury.edu::e54e3f66-d6af-402c-858c-cad95414d6b9" providerId="AD" clId="Web-{9B3EB21A-43F8-40BD-9B06-E7FAC5F101CE}" dt="2023-05-07T20:12:03.737" v="1875"/>
          <ac:spMkLst>
            <pc:docMk/>
            <pc:sldMk cId="2556495089" sldId="270"/>
            <ac:spMk id="25" creationId="{03E11801-5519-4583-A9AC-D04875EE5B75}"/>
          </ac:spMkLst>
        </pc:spChg>
        <pc:picChg chg="add mod ord">
          <ac:chgData name="Riley Nichols" userId="S::rnichols005@drury.edu::e54e3f66-d6af-402c-858c-cad95414d6b9" providerId="AD" clId="Web-{9B3EB21A-43F8-40BD-9B06-E7FAC5F101CE}" dt="2023-05-07T20:12:03.737" v="1875"/>
          <ac:picMkLst>
            <pc:docMk/>
            <pc:sldMk cId="2556495089" sldId="270"/>
            <ac:picMk id="4" creationId="{55ABEB02-10C4-CED9-B722-AC6C430DEFD4}"/>
          </ac:picMkLst>
        </pc:picChg>
        <pc:picChg chg="add mod ord">
          <ac:chgData name="Riley Nichols" userId="S::rnichols005@drury.edu::e54e3f66-d6af-402c-858c-cad95414d6b9" providerId="AD" clId="Web-{9B3EB21A-43F8-40BD-9B06-E7FAC5F101CE}" dt="2023-05-07T20:12:03.737" v="1875"/>
          <ac:picMkLst>
            <pc:docMk/>
            <pc:sldMk cId="2556495089" sldId="270"/>
            <ac:picMk id="5" creationId="{1475FE31-C7D2-244E-C36E-C49C57BFB20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31782-ADCB-48A7-B21D-7A81EB9072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87E095-1785-4D2D-83D4-A1BB6A41800F}">
      <dgm:prSet/>
      <dgm:spPr/>
      <dgm:t>
        <a:bodyPr/>
        <a:lstStyle/>
        <a:p>
          <a:r>
            <a:rPr lang="en-US"/>
            <a:t>The First Two Sprints was primarily Research based. </a:t>
          </a:r>
        </a:p>
      </dgm:t>
    </dgm:pt>
    <dgm:pt modelId="{363C4DD9-5867-48FD-9DCF-019ADE70756F}" type="parTrans" cxnId="{94BAACF6-26BD-45A9-B788-1CB4ABC845F8}">
      <dgm:prSet/>
      <dgm:spPr/>
      <dgm:t>
        <a:bodyPr/>
        <a:lstStyle/>
        <a:p>
          <a:endParaRPr lang="en-US"/>
        </a:p>
      </dgm:t>
    </dgm:pt>
    <dgm:pt modelId="{C5262E7A-C646-4E0E-89C4-BDDA797F31A8}" type="sibTrans" cxnId="{94BAACF6-26BD-45A9-B788-1CB4ABC845F8}">
      <dgm:prSet/>
      <dgm:spPr/>
      <dgm:t>
        <a:bodyPr/>
        <a:lstStyle/>
        <a:p>
          <a:endParaRPr lang="en-US"/>
        </a:p>
      </dgm:t>
    </dgm:pt>
    <dgm:pt modelId="{1C29A3AF-6F91-4846-B968-6C75D98DAC1B}">
      <dgm:prSet/>
      <dgm:spPr/>
      <dgm:t>
        <a:bodyPr/>
        <a:lstStyle/>
        <a:p>
          <a:r>
            <a:rPr lang="en-US"/>
            <a:t>Sprint 1 was part research and ordering</a:t>
          </a:r>
        </a:p>
      </dgm:t>
    </dgm:pt>
    <dgm:pt modelId="{8D8D415B-24F3-401B-A878-00C05DBD3D6A}" type="parTrans" cxnId="{6FBE1102-F022-4064-A704-270653266001}">
      <dgm:prSet/>
      <dgm:spPr/>
      <dgm:t>
        <a:bodyPr/>
        <a:lstStyle/>
        <a:p>
          <a:endParaRPr lang="en-US"/>
        </a:p>
      </dgm:t>
    </dgm:pt>
    <dgm:pt modelId="{9719235D-82F9-4671-8CD1-93A07C30F2A9}" type="sibTrans" cxnId="{6FBE1102-F022-4064-A704-270653266001}">
      <dgm:prSet/>
      <dgm:spPr/>
      <dgm:t>
        <a:bodyPr/>
        <a:lstStyle/>
        <a:p>
          <a:endParaRPr lang="en-US"/>
        </a:p>
      </dgm:t>
    </dgm:pt>
    <dgm:pt modelId="{1323FB7F-40D0-430F-BB3E-1385E2E6EB80}">
      <dgm:prSet/>
      <dgm:spPr/>
      <dgm:t>
        <a:bodyPr/>
        <a:lstStyle/>
        <a:p>
          <a:r>
            <a:rPr lang="en-US"/>
            <a:t>Sprint 2 was program research and testing. </a:t>
          </a:r>
        </a:p>
      </dgm:t>
    </dgm:pt>
    <dgm:pt modelId="{FF72D9B5-9AFA-4CDA-BC0B-FC084ACA35E1}" type="parTrans" cxnId="{DFDEE33A-1B52-4582-8224-C7E754D4EC47}">
      <dgm:prSet/>
      <dgm:spPr/>
      <dgm:t>
        <a:bodyPr/>
        <a:lstStyle/>
        <a:p>
          <a:endParaRPr lang="en-US"/>
        </a:p>
      </dgm:t>
    </dgm:pt>
    <dgm:pt modelId="{81FD2753-54C4-45E4-B4B3-2F87EB4A2B45}" type="sibTrans" cxnId="{DFDEE33A-1B52-4582-8224-C7E754D4EC47}">
      <dgm:prSet/>
      <dgm:spPr/>
      <dgm:t>
        <a:bodyPr/>
        <a:lstStyle/>
        <a:p>
          <a:endParaRPr lang="en-US"/>
        </a:p>
      </dgm:t>
    </dgm:pt>
    <dgm:pt modelId="{4DB62865-C856-40E1-9475-C4AC5E045057}">
      <dgm:prSet/>
      <dgm:spPr/>
      <dgm:t>
        <a:bodyPr/>
        <a:lstStyle/>
        <a:p>
          <a:r>
            <a:rPr lang="en-US"/>
            <a:t>A lot of the parts and programs we initially thought we would stick with fell through, such as a replacement for flex sensors, arduino and Unity. </a:t>
          </a:r>
        </a:p>
      </dgm:t>
    </dgm:pt>
    <dgm:pt modelId="{EE111EF4-A807-4EA1-A199-22B0FDDE3699}" type="parTrans" cxnId="{A378DE8F-E36C-44BF-967C-6DC305F9CA81}">
      <dgm:prSet/>
      <dgm:spPr/>
      <dgm:t>
        <a:bodyPr/>
        <a:lstStyle/>
        <a:p>
          <a:endParaRPr lang="en-US"/>
        </a:p>
      </dgm:t>
    </dgm:pt>
    <dgm:pt modelId="{088D10F5-2909-4922-9D2C-71EABF5F7D71}" type="sibTrans" cxnId="{A378DE8F-E36C-44BF-967C-6DC305F9CA81}">
      <dgm:prSet/>
      <dgm:spPr/>
      <dgm:t>
        <a:bodyPr/>
        <a:lstStyle/>
        <a:p>
          <a:endParaRPr lang="en-US"/>
        </a:p>
      </dgm:t>
    </dgm:pt>
    <dgm:pt modelId="{A423749E-EC92-4AF2-8752-562DB90B485F}" type="pres">
      <dgm:prSet presAssocID="{F7931782-ADCB-48A7-B21D-7A81EB9072B7}" presName="root" presStyleCnt="0">
        <dgm:presLayoutVars>
          <dgm:dir/>
          <dgm:resizeHandles val="exact"/>
        </dgm:presLayoutVars>
      </dgm:prSet>
      <dgm:spPr/>
    </dgm:pt>
    <dgm:pt modelId="{026656CA-05F6-4CD5-BD73-82A10FE2E790}" type="pres">
      <dgm:prSet presAssocID="{3387E095-1785-4D2D-83D4-A1BB6A41800F}" presName="compNode" presStyleCnt="0"/>
      <dgm:spPr/>
    </dgm:pt>
    <dgm:pt modelId="{87933593-42AA-41DD-ACF7-2FB264129D2C}" type="pres">
      <dgm:prSet presAssocID="{3387E095-1785-4D2D-83D4-A1BB6A41800F}" presName="bgRect" presStyleLbl="bgShp" presStyleIdx="0" presStyleCnt="4"/>
      <dgm:spPr/>
    </dgm:pt>
    <dgm:pt modelId="{7FB3E97C-4A23-4296-90DF-CC58657B67FD}" type="pres">
      <dgm:prSet presAssocID="{3387E095-1785-4D2D-83D4-A1BB6A4180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D9A8585-3FA2-46DD-9F2A-12E09BAF181C}" type="pres">
      <dgm:prSet presAssocID="{3387E095-1785-4D2D-83D4-A1BB6A41800F}" presName="spaceRect" presStyleCnt="0"/>
      <dgm:spPr/>
    </dgm:pt>
    <dgm:pt modelId="{3DFF0312-CE67-48FE-AD43-CD0AB7980E2F}" type="pres">
      <dgm:prSet presAssocID="{3387E095-1785-4D2D-83D4-A1BB6A41800F}" presName="parTx" presStyleLbl="revTx" presStyleIdx="0" presStyleCnt="4">
        <dgm:presLayoutVars>
          <dgm:chMax val="0"/>
          <dgm:chPref val="0"/>
        </dgm:presLayoutVars>
      </dgm:prSet>
      <dgm:spPr/>
    </dgm:pt>
    <dgm:pt modelId="{C8757F0D-DAB4-4D0A-9ED5-ED1EF70E66D2}" type="pres">
      <dgm:prSet presAssocID="{C5262E7A-C646-4E0E-89C4-BDDA797F31A8}" presName="sibTrans" presStyleCnt="0"/>
      <dgm:spPr/>
    </dgm:pt>
    <dgm:pt modelId="{364B6D5E-E00F-4DDC-9E27-4E9236C98923}" type="pres">
      <dgm:prSet presAssocID="{1C29A3AF-6F91-4846-B968-6C75D98DAC1B}" presName="compNode" presStyleCnt="0"/>
      <dgm:spPr/>
    </dgm:pt>
    <dgm:pt modelId="{CBCD4825-8ADF-4EB0-8707-821CCD18A533}" type="pres">
      <dgm:prSet presAssocID="{1C29A3AF-6F91-4846-B968-6C75D98DAC1B}" presName="bgRect" presStyleLbl="bgShp" presStyleIdx="1" presStyleCnt="4"/>
      <dgm:spPr/>
    </dgm:pt>
    <dgm:pt modelId="{E24FB7C2-474C-4249-A129-F9CBB6CAE1E6}" type="pres">
      <dgm:prSet presAssocID="{1C29A3AF-6F91-4846-B968-6C75D98DAC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3B30FE1-80DC-45C3-9E51-BC18ACA0FC23}" type="pres">
      <dgm:prSet presAssocID="{1C29A3AF-6F91-4846-B968-6C75D98DAC1B}" presName="spaceRect" presStyleCnt="0"/>
      <dgm:spPr/>
    </dgm:pt>
    <dgm:pt modelId="{D78FB30F-3AAD-4CC3-903A-190463DD6A5A}" type="pres">
      <dgm:prSet presAssocID="{1C29A3AF-6F91-4846-B968-6C75D98DAC1B}" presName="parTx" presStyleLbl="revTx" presStyleIdx="1" presStyleCnt="4">
        <dgm:presLayoutVars>
          <dgm:chMax val="0"/>
          <dgm:chPref val="0"/>
        </dgm:presLayoutVars>
      </dgm:prSet>
      <dgm:spPr/>
    </dgm:pt>
    <dgm:pt modelId="{5DD87A30-2C0E-4A4B-B89F-EC19F01D6367}" type="pres">
      <dgm:prSet presAssocID="{9719235D-82F9-4671-8CD1-93A07C30F2A9}" presName="sibTrans" presStyleCnt="0"/>
      <dgm:spPr/>
    </dgm:pt>
    <dgm:pt modelId="{757AAD5D-A367-4FFD-8DEB-BD865DFA8D28}" type="pres">
      <dgm:prSet presAssocID="{1323FB7F-40D0-430F-BB3E-1385E2E6EB80}" presName="compNode" presStyleCnt="0"/>
      <dgm:spPr/>
    </dgm:pt>
    <dgm:pt modelId="{B1DB570A-7401-43AA-A46A-235E482FFCC1}" type="pres">
      <dgm:prSet presAssocID="{1323FB7F-40D0-430F-BB3E-1385E2E6EB80}" presName="bgRect" presStyleLbl="bgShp" presStyleIdx="2" presStyleCnt="4"/>
      <dgm:spPr/>
    </dgm:pt>
    <dgm:pt modelId="{B5E80108-F22D-44E0-A1FC-7BFCCE813A68}" type="pres">
      <dgm:prSet presAssocID="{1323FB7F-40D0-430F-BB3E-1385E2E6EB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9744E8D8-E516-43EB-96F2-6ED0F20156F7}" type="pres">
      <dgm:prSet presAssocID="{1323FB7F-40D0-430F-BB3E-1385E2E6EB80}" presName="spaceRect" presStyleCnt="0"/>
      <dgm:spPr/>
    </dgm:pt>
    <dgm:pt modelId="{7AE5E640-8758-4CE2-93B1-9BE3B81CA447}" type="pres">
      <dgm:prSet presAssocID="{1323FB7F-40D0-430F-BB3E-1385E2E6EB80}" presName="parTx" presStyleLbl="revTx" presStyleIdx="2" presStyleCnt="4">
        <dgm:presLayoutVars>
          <dgm:chMax val="0"/>
          <dgm:chPref val="0"/>
        </dgm:presLayoutVars>
      </dgm:prSet>
      <dgm:spPr/>
    </dgm:pt>
    <dgm:pt modelId="{1D3D9485-4451-460D-9967-8B5BE14C0BDD}" type="pres">
      <dgm:prSet presAssocID="{81FD2753-54C4-45E4-B4B3-2F87EB4A2B45}" presName="sibTrans" presStyleCnt="0"/>
      <dgm:spPr/>
    </dgm:pt>
    <dgm:pt modelId="{D333C2F7-E894-47B2-A950-FB251E7296EE}" type="pres">
      <dgm:prSet presAssocID="{4DB62865-C856-40E1-9475-C4AC5E045057}" presName="compNode" presStyleCnt="0"/>
      <dgm:spPr/>
    </dgm:pt>
    <dgm:pt modelId="{53F88D92-44F9-41B6-9C0A-D3DC119DD105}" type="pres">
      <dgm:prSet presAssocID="{4DB62865-C856-40E1-9475-C4AC5E045057}" presName="bgRect" presStyleLbl="bgShp" presStyleIdx="3" presStyleCnt="4"/>
      <dgm:spPr/>
    </dgm:pt>
    <dgm:pt modelId="{A0964239-3200-4F04-874C-7DAFA927013F}" type="pres">
      <dgm:prSet presAssocID="{4DB62865-C856-40E1-9475-C4AC5E0450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2918E9-3CF7-4C00-B314-34D29C03F0F7}" type="pres">
      <dgm:prSet presAssocID="{4DB62865-C856-40E1-9475-C4AC5E045057}" presName="spaceRect" presStyleCnt="0"/>
      <dgm:spPr/>
    </dgm:pt>
    <dgm:pt modelId="{07B60D21-2241-4FE5-901E-C5AB9B9B6B9C}" type="pres">
      <dgm:prSet presAssocID="{4DB62865-C856-40E1-9475-C4AC5E0450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BE1102-F022-4064-A704-270653266001}" srcId="{F7931782-ADCB-48A7-B21D-7A81EB9072B7}" destId="{1C29A3AF-6F91-4846-B968-6C75D98DAC1B}" srcOrd="1" destOrd="0" parTransId="{8D8D415B-24F3-401B-A878-00C05DBD3D6A}" sibTransId="{9719235D-82F9-4671-8CD1-93A07C30F2A9}"/>
    <dgm:cxn modelId="{DFDEE33A-1B52-4582-8224-C7E754D4EC47}" srcId="{F7931782-ADCB-48A7-B21D-7A81EB9072B7}" destId="{1323FB7F-40D0-430F-BB3E-1385E2E6EB80}" srcOrd="2" destOrd="0" parTransId="{FF72D9B5-9AFA-4CDA-BC0B-FC084ACA35E1}" sibTransId="{81FD2753-54C4-45E4-B4B3-2F87EB4A2B45}"/>
    <dgm:cxn modelId="{A378DE8F-E36C-44BF-967C-6DC305F9CA81}" srcId="{F7931782-ADCB-48A7-B21D-7A81EB9072B7}" destId="{4DB62865-C856-40E1-9475-C4AC5E045057}" srcOrd="3" destOrd="0" parTransId="{EE111EF4-A807-4EA1-A199-22B0FDDE3699}" sibTransId="{088D10F5-2909-4922-9D2C-71EABF5F7D71}"/>
    <dgm:cxn modelId="{03BDAFA6-88A4-43A4-B3C7-678E5659FA07}" type="presOf" srcId="{1C29A3AF-6F91-4846-B968-6C75D98DAC1B}" destId="{D78FB30F-3AAD-4CC3-903A-190463DD6A5A}" srcOrd="0" destOrd="0" presId="urn:microsoft.com/office/officeart/2018/2/layout/IconVerticalSolidList"/>
    <dgm:cxn modelId="{CF36EEB0-4D4F-441B-AFC3-DE8925F4F1EF}" type="presOf" srcId="{1323FB7F-40D0-430F-BB3E-1385E2E6EB80}" destId="{7AE5E640-8758-4CE2-93B1-9BE3B81CA447}" srcOrd="0" destOrd="0" presId="urn:microsoft.com/office/officeart/2018/2/layout/IconVerticalSolidList"/>
    <dgm:cxn modelId="{D0F8C3C8-3AD7-4819-A11A-90218AF0E4F5}" type="presOf" srcId="{3387E095-1785-4D2D-83D4-A1BB6A41800F}" destId="{3DFF0312-CE67-48FE-AD43-CD0AB7980E2F}" srcOrd="0" destOrd="0" presId="urn:microsoft.com/office/officeart/2018/2/layout/IconVerticalSolidList"/>
    <dgm:cxn modelId="{311AECE1-CDB0-45D6-B6FA-B8387376F78B}" type="presOf" srcId="{4DB62865-C856-40E1-9475-C4AC5E045057}" destId="{07B60D21-2241-4FE5-901E-C5AB9B9B6B9C}" srcOrd="0" destOrd="0" presId="urn:microsoft.com/office/officeart/2018/2/layout/IconVerticalSolidList"/>
    <dgm:cxn modelId="{F2A7ACEA-CA20-4C1F-89FB-7901090E08A0}" type="presOf" srcId="{F7931782-ADCB-48A7-B21D-7A81EB9072B7}" destId="{A423749E-EC92-4AF2-8752-562DB90B485F}" srcOrd="0" destOrd="0" presId="urn:microsoft.com/office/officeart/2018/2/layout/IconVerticalSolidList"/>
    <dgm:cxn modelId="{94BAACF6-26BD-45A9-B788-1CB4ABC845F8}" srcId="{F7931782-ADCB-48A7-B21D-7A81EB9072B7}" destId="{3387E095-1785-4D2D-83D4-A1BB6A41800F}" srcOrd="0" destOrd="0" parTransId="{363C4DD9-5867-48FD-9DCF-019ADE70756F}" sibTransId="{C5262E7A-C646-4E0E-89C4-BDDA797F31A8}"/>
    <dgm:cxn modelId="{392036A7-8224-4FD0-B216-529FB25B04D8}" type="presParOf" srcId="{A423749E-EC92-4AF2-8752-562DB90B485F}" destId="{026656CA-05F6-4CD5-BD73-82A10FE2E790}" srcOrd="0" destOrd="0" presId="urn:microsoft.com/office/officeart/2018/2/layout/IconVerticalSolidList"/>
    <dgm:cxn modelId="{10C66B7C-F23C-43C5-A986-1ECC01C80115}" type="presParOf" srcId="{026656CA-05F6-4CD5-BD73-82A10FE2E790}" destId="{87933593-42AA-41DD-ACF7-2FB264129D2C}" srcOrd="0" destOrd="0" presId="urn:microsoft.com/office/officeart/2018/2/layout/IconVerticalSolidList"/>
    <dgm:cxn modelId="{3EE12637-2D78-4C5B-95C6-FFB6E25E92D5}" type="presParOf" srcId="{026656CA-05F6-4CD5-BD73-82A10FE2E790}" destId="{7FB3E97C-4A23-4296-90DF-CC58657B67FD}" srcOrd="1" destOrd="0" presId="urn:microsoft.com/office/officeart/2018/2/layout/IconVerticalSolidList"/>
    <dgm:cxn modelId="{7B365CB4-4ED4-49D3-B499-0350FDD2DA06}" type="presParOf" srcId="{026656CA-05F6-4CD5-BD73-82A10FE2E790}" destId="{AD9A8585-3FA2-46DD-9F2A-12E09BAF181C}" srcOrd="2" destOrd="0" presId="urn:microsoft.com/office/officeart/2018/2/layout/IconVerticalSolidList"/>
    <dgm:cxn modelId="{E631D3B1-047D-43CA-8DC5-6FD02066327D}" type="presParOf" srcId="{026656CA-05F6-4CD5-BD73-82A10FE2E790}" destId="{3DFF0312-CE67-48FE-AD43-CD0AB7980E2F}" srcOrd="3" destOrd="0" presId="urn:microsoft.com/office/officeart/2018/2/layout/IconVerticalSolidList"/>
    <dgm:cxn modelId="{6844E7C8-7196-4789-B759-2D40B2632C50}" type="presParOf" srcId="{A423749E-EC92-4AF2-8752-562DB90B485F}" destId="{C8757F0D-DAB4-4D0A-9ED5-ED1EF70E66D2}" srcOrd="1" destOrd="0" presId="urn:microsoft.com/office/officeart/2018/2/layout/IconVerticalSolidList"/>
    <dgm:cxn modelId="{6D5ACB7B-289E-4830-BF83-B0C5238EA497}" type="presParOf" srcId="{A423749E-EC92-4AF2-8752-562DB90B485F}" destId="{364B6D5E-E00F-4DDC-9E27-4E9236C98923}" srcOrd="2" destOrd="0" presId="urn:microsoft.com/office/officeart/2018/2/layout/IconVerticalSolidList"/>
    <dgm:cxn modelId="{23747095-49EE-48B8-9B23-C7FE607FDE82}" type="presParOf" srcId="{364B6D5E-E00F-4DDC-9E27-4E9236C98923}" destId="{CBCD4825-8ADF-4EB0-8707-821CCD18A533}" srcOrd="0" destOrd="0" presId="urn:microsoft.com/office/officeart/2018/2/layout/IconVerticalSolidList"/>
    <dgm:cxn modelId="{05969C87-E91D-453B-A4C2-2FDF29A28FC7}" type="presParOf" srcId="{364B6D5E-E00F-4DDC-9E27-4E9236C98923}" destId="{E24FB7C2-474C-4249-A129-F9CBB6CAE1E6}" srcOrd="1" destOrd="0" presId="urn:microsoft.com/office/officeart/2018/2/layout/IconVerticalSolidList"/>
    <dgm:cxn modelId="{366B009C-CCDE-40A8-AF99-9330B91D4EBE}" type="presParOf" srcId="{364B6D5E-E00F-4DDC-9E27-4E9236C98923}" destId="{E3B30FE1-80DC-45C3-9E51-BC18ACA0FC23}" srcOrd="2" destOrd="0" presId="urn:microsoft.com/office/officeart/2018/2/layout/IconVerticalSolidList"/>
    <dgm:cxn modelId="{ACB1D2F7-653A-4D57-ADFB-1618DD8BA8B3}" type="presParOf" srcId="{364B6D5E-E00F-4DDC-9E27-4E9236C98923}" destId="{D78FB30F-3AAD-4CC3-903A-190463DD6A5A}" srcOrd="3" destOrd="0" presId="urn:microsoft.com/office/officeart/2018/2/layout/IconVerticalSolidList"/>
    <dgm:cxn modelId="{F2847827-54F7-4E97-92D2-75F53B8D044D}" type="presParOf" srcId="{A423749E-EC92-4AF2-8752-562DB90B485F}" destId="{5DD87A30-2C0E-4A4B-B89F-EC19F01D6367}" srcOrd="3" destOrd="0" presId="urn:microsoft.com/office/officeart/2018/2/layout/IconVerticalSolidList"/>
    <dgm:cxn modelId="{CF7135C6-BA85-49CE-81C3-2D2CCCD8B3BC}" type="presParOf" srcId="{A423749E-EC92-4AF2-8752-562DB90B485F}" destId="{757AAD5D-A367-4FFD-8DEB-BD865DFA8D28}" srcOrd="4" destOrd="0" presId="urn:microsoft.com/office/officeart/2018/2/layout/IconVerticalSolidList"/>
    <dgm:cxn modelId="{EFAB3BB0-702A-4F4D-A958-BFCE3AADC1CD}" type="presParOf" srcId="{757AAD5D-A367-4FFD-8DEB-BD865DFA8D28}" destId="{B1DB570A-7401-43AA-A46A-235E482FFCC1}" srcOrd="0" destOrd="0" presId="urn:microsoft.com/office/officeart/2018/2/layout/IconVerticalSolidList"/>
    <dgm:cxn modelId="{D936413E-2FDA-467B-BA70-43812B6B9234}" type="presParOf" srcId="{757AAD5D-A367-4FFD-8DEB-BD865DFA8D28}" destId="{B5E80108-F22D-44E0-A1FC-7BFCCE813A68}" srcOrd="1" destOrd="0" presId="urn:microsoft.com/office/officeart/2018/2/layout/IconVerticalSolidList"/>
    <dgm:cxn modelId="{310351F2-182E-4C0E-881E-FBCA1AD4964C}" type="presParOf" srcId="{757AAD5D-A367-4FFD-8DEB-BD865DFA8D28}" destId="{9744E8D8-E516-43EB-96F2-6ED0F20156F7}" srcOrd="2" destOrd="0" presId="urn:microsoft.com/office/officeart/2018/2/layout/IconVerticalSolidList"/>
    <dgm:cxn modelId="{B54E04A0-33CE-477A-AD12-03DD221C0589}" type="presParOf" srcId="{757AAD5D-A367-4FFD-8DEB-BD865DFA8D28}" destId="{7AE5E640-8758-4CE2-93B1-9BE3B81CA447}" srcOrd="3" destOrd="0" presId="urn:microsoft.com/office/officeart/2018/2/layout/IconVerticalSolidList"/>
    <dgm:cxn modelId="{A45414FB-B74F-4D3A-8968-C29FC9DC58E6}" type="presParOf" srcId="{A423749E-EC92-4AF2-8752-562DB90B485F}" destId="{1D3D9485-4451-460D-9967-8B5BE14C0BDD}" srcOrd="5" destOrd="0" presId="urn:microsoft.com/office/officeart/2018/2/layout/IconVerticalSolidList"/>
    <dgm:cxn modelId="{8A153C47-5D84-425A-A5E0-7D58AEE4A0DC}" type="presParOf" srcId="{A423749E-EC92-4AF2-8752-562DB90B485F}" destId="{D333C2F7-E894-47B2-A950-FB251E7296EE}" srcOrd="6" destOrd="0" presId="urn:microsoft.com/office/officeart/2018/2/layout/IconVerticalSolidList"/>
    <dgm:cxn modelId="{844FF822-0E70-4D2B-94A5-4D4A147C3422}" type="presParOf" srcId="{D333C2F7-E894-47B2-A950-FB251E7296EE}" destId="{53F88D92-44F9-41B6-9C0A-D3DC119DD105}" srcOrd="0" destOrd="0" presId="urn:microsoft.com/office/officeart/2018/2/layout/IconVerticalSolidList"/>
    <dgm:cxn modelId="{9B3B8BB5-C718-49D5-A3D8-07EDA97D6F35}" type="presParOf" srcId="{D333C2F7-E894-47B2-A950-FB251E7296EE}" destId="{A0964239-3200-4F04-874C-7DAFA927013F}" srcOrd="1" destOrd="0" presId="urn:microsoft.com/office/officeart/2018/2/layout/IconVerticalSolidList"/>
    <dgm:cxn modelId="{8CF9A89D-9C44-455A-A49F-BE77B30DBECB}" type="presParOf" srcId="{D333C2F7-E894-47B2-A950-FB251E7296EE}" destId="{F82918E9-3CF7-4C00-B314-34D29C03F0F7}" srcOrd="2" destOrd="0" presId="urn:microsoft.com/office/officeart/2018/2/layout/IconVerticalSolidList"/>
    <dgm:cxn modelId="{8F10B9A4-D70A-429C-A5E2-653690112512}" type="presParOf" srcId="{D333C2F7-E894-47B2-A950-FB251E7296EE}" destId="{07B60D21-2241-4FE5-901E-C5AB9B9B6B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33593-42AA-41DD-ACF7-2FB264129D2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3E97C-4A23-4296-90DF-CC58657B67FD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F0312-CE67-48FE-AD43-CD0AB7980E2F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First Two Sprints was primarily Research based. </a:t>
          </a:r>
        </a:p>
      </dsp:txBody>
      <dsp:txXfrm>
        <a:off x="1428292" y="2439"/>
        <a:ext cx="4873308" cy="1236616"/>
      </dsp:txXfrm>
    </dsp:sp>
    <dsp:sp modelId="{CBCD4825-8ADF-4EB0-8707-821CCD18A533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B7C2-474C-4249-A129-F9CBB6CAE1E6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FB30F-3AAD-4CC3-903A-190463DD6A5A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Sprint 1 was part research and ordering</a:t>
          </a:r>
        </a:p>
      </dsp:txBody>
      <dsp:txXfrm>
        <a:off x="1428292" y="1548210"/>
        <a:ext cx="4873308" cy="1236616"/>
      </dsp:txXfrm>
    </dsp:sp>
    <dsp:sp modelId="{B1DB570A-7401-43AA-A46A-235E482FFCC1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80108-F22D-44E0-A1FC-7BFCCE813A68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5E640-8758-4CE2-93B1-9BE3B81CA447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Sprint 2 was program research and testing. </a:t>
          </a:r>
        </a:p>
      </dsp:txBody>
      <dsp:txXfrm>
        <a:off x="1428292" y="3093981"/>
        <a:ext cx="4873308" cy="1236616"/>
      </dsp:txXfrm>
    </dsp:sp>
    <dsp:sp modelId="{53F88D92-44F9-41B6-9C0A-D3DC119DD105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64239-3200-4F04-874C-7DAFA927013F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60D21-2241-4FE5-901E-C5AB9B9B6B9C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lot of the parts and programs we initially thought we would stick with fell through, such as a replacement for flex sensors, arduino and Unity. </a:t>
          </a: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D2B6CF66-BE1C-4921-9725-DD441BA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36782B-B901-49C8-800D-704F5C1F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473EC3-6A9D-4228-BDB2-F010D6FA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587B09-4F15-4E69-A530-95A61AD4D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945E272-5427-48E2-92BF-1481C1D47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A0FCC3-C3EB-4933-989D-9580D651C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60" y="436853"/>
            <a:ext cx="8854381" cy="1810474"/>
          </a:xfrm>
        </p:spPr>
        <p:txBody>
          <a:bodyPr anchor="b">
            <a:noAutofit/>
          </a:bodyPr>
          <a:lstStyle/>
          <a:p>
            <a:r>
              <a:rPr lang="en-US" sz="5400">
                <a:ea typeface="Calibri Light"/>
                <a:cs typeface="Calibri Light"/>
              </a:rPr>
              <a:t>The Haptic Glove Development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9375" y="2413136"/>
            <a:ext cx="6953250" cy="703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Levi Graham and Riley Nichols</a:t>
            </a:r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CB64E73-EE1E-A062-13A7-580BD372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27" y="3422078"/>
            <a:ext cx="2870881" cy="2871886"/>
          </a:xfrm>
          <a:prstGeom prst="rect">
            <a:avLst/>
          </a:prstGeom>
        </p:spPr>
      </p:pic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136B8AB-0C68-61A2-E7D2-6C439970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03" y="4338699"/>
            <a:ext cx="4029751" cy="15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66FAA9BC-5A8D-5A03-6C00-655D6DE77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" b="-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F6E64-52BC-3AE7-0011-1576ABCA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Issues of the Project/Lessons Learned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5913-6501-1657-0544-CBA06FA99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Working with Bluetooth </a:t>
            </a:r>
          </a:p>
          <a:p>
            <a:r>
              <a:rPr lang="en-US" sz="2000">
                <a:ea typeface="+mn-lt"/>
                <a:cs typeface="+mn-lt"/>
              </a:rPr>
              <a:t> Parts Selection </a:t>
            </a:r>
          </a:p>
          <a:p>
            <a:r>
              <a:rPr lang="en-US" sz="2000">
                <a:ea typeface="+mn-lt"/>
                <a:cs typeface="+mn-lt"/>
              </a:rPr>
              <a:t>More sensors than controller support </a:t>
            </a:r>
          </a:p>
          <a:p>
            <a:r>
              <a:rPr lang="en-US" sz="2000">
                <a:ea typeface="+mn-lt"/>
                <a:cs typeface="+mn-lt"/>
              </a:rPr>
              <a:t> Glove software driver development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47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32B19-FB9D-787F-0FEF-4C951217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Future Improvements</a:t>
            </a:r>
            <a:endParaRPr lang="en-US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139D-2BDD-061E-D29B-613271D3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Change the glove driver to allow easier conversion between projects</a:t>
            </a:r>
          </a:p>
          <a:p>
            <a:r>
              <a:rPr lang="en-US" sz="2400">
                <a:ea typeface="+mn-lt"/>
                <a:cs typeface="+mn-lt"/>
              </a:rPr>
              <a:t> Improvement to Glove design to allow more comfort for the user</a:t>
            </a:r>
          </a:p>
          <a:p>
            <a:r>
              <a:rPr lang="en-US" sz="2400">
                <a:ea typeface="+mn-lt"/>
                <a:cs typeface="+mn-lt"/>
              </a:rPr>
              <a:t> Improvements in glove simplicity for easier user usage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938F017-D89B-8FED-8089-2167F4226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5" r="627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40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7A31-D709-808A-8CD5-DFC50B7E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B4BD9-FFDA-5DEF-C05D-B4243127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3138421-A01E-6FB3-6965-371C5107E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624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502B1-1CA0-32D9-4B89-FDCC80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97" y="1346268"/>
            <a:ext cx="5568285" cy="2809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0847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2E87B-F41B-F036-9952-54805F03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Slide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B7C6B-BCB2-3999-BAAA-E3E0E284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The team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/>
              <a:t>Project Summery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/>
              <a:t>Parts</a:t>
            </a:r>
            <a:endParaRPr lang="en-US" sz="2400">
              <a:ea typeface="Calibri"/>
              <a:cs typeface="Calibri"/>
            </a:endParaRPr>
          </a:p>
          <a:p>
            <a:endParaRPr lang="en-US" sz="2000"/>
          </a:p>
          <a:p>
            <a:r>
              <a:rPr lang="en-US" sz="2400"/>
              <a:t>The Process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 sz="2000"/>
              <a:t>Sprints 1-2</a:t>
            </a:r>
          </a:p>
          <a:p>
            <a:pPr lvl="1"/>
            <a:r>
              <a:rPr lang="en-US" sz="2000"/>
              <a:t>Sprints 3-5</a:t>
            </a:r>
          </a:p>
          <a:p>
            <a:pPr lvl="1"/>
            <a:r>
              <a:rPr lang="en-US" sz="2000"/>
              <a:t>Sprints 6-8</a:t>
            </a:r>
          </a:p>
          <a:p>
            <a:pPr lvl="1"/>
            <a:r>
              <a:rPr lang="en-US" sz="2000"/>
              <a:t>Sprints 9-11</a:t>
            </a:r>
          </a:p>
          <a:p>
            <a:pPr marL="457200" lvl="1"/>
            <a:endParaRPr lang="en-US" sz="20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6DE08-E0B6-8C66-B1F0-631610D30DF5}"/>
              </a:ext>
            </a:extLst>
          </p:cNvPr>
          <p:cNvSpPr txBox="1">
            <a:spLocks/>
          </p:cNvSpPr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/>
              <a:t>Issues Encountered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Future Improvements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Demo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Photos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Questions</a:t>
            </a:r>
            <a:endParaRPr lang="en-US"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endParaRPr lang="en-US" sz="2000"/>
          </a:p>
          <a:p>
            <a:pPr marL="457200" lvl="1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5A121-5A42-2090-D0E9-E8924C4A8541}"/>
              </a:ext>
            </a:extLst>
          </p:cNvPr>
          <p:cNvSpPr txBox="1"/>
          <p:nvPr/>
        </p:nvSpPr>
        <p:spPr>
          <a:xfrm>
            <a:off x="6141228" y="1611462"/>
            <a:ext cx="52222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59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FC4FF2C5-898B-E7B8-0EEE-25214430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3" r="-9" b="90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BE918-E353-FE17-4489-D620B21F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The Team</a:t>
            </a:r>
            <a:endParaRPr lang="en-U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2827-F025-8906-22FD-9E948B070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77924" cy="3681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Levi Graham</a:t>
            </a:r>
            <a:endParaRPr lang="en-US" sz="2400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>
                <a:latin typeface="Arial"/>
                <a:cs typeface="Arial"/>
              </a:rPr>
              <a:t>Scrum Coach</a:t>
            </a:r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>
                <a:latin typeface="Arial"/>
                <a:cs typeface="Arial"/>
              </a:rPr>
              <a:t>Technical Lead (Software)</a:t>
            </a:r>
            <a:endParaRPr lang="en-US" dirty="0"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endParaRPr lang="en-US" sz="2400" dirty="0"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US" sz="2400">
                <a:latin typeface="Arial"/>
                <a:cs typeface="Arial"/>
              </a:rPr>
              <a:t>Riley Nichols</a:t>
            </a:r>
            <a:endParaRPr lang="en-US" sz="2400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>
                <a:latin typeface="Arial"/>
                <a:cs typeface="Arial"/>
              </a:rPr>
              <a:t>Technical Product Manager</a:t>
            </a:r>
            <a:endParaRPr lang="en-US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endParaRPr lang="en-US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>
                <a:latin typeface="Arial"/>
                <a:cs typeface="Arial"/>
              </a:rPr>
              <a:t>Technical Lead (Hardware)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183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0E50-B94B-43A4-8A65-0FDF159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The Project</a:t>
            </a:r>
            <a:endParaRPr lang="en-US" sz="54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9A429B-F631-3D59-3927-D176DE1B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72A4E-55F1-7482-3F21-1487345A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390322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The goal of the project was to develop a Haptic </a:t>
            </a:r>
            <a:r>
              <a:rPr lang="en-US" dirty="0">
                <a:ea typeface="Calibri"/>
                <a:cs typeface="Calibri"/>
              </a:rPr>
              <a:t>Glove that allow user hand readings to be wirelessly sent to a computer, where they can be read and interpreted. </a:t>
            </a:r>
          </a:p>
          <a:p>
            <a:pPr marL="0" indent="0">
              <a:buNone/>
            </a:pPr>
            <a:br>
              <a:rPr lang="en-US" dirty="0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We aslo wanted to use parts and materials that were both easy to access and provide easy instructions to allow anyone to experiment and build their own designs. </a:t>
            </a:r>
          </a:p>
        </p:txBody>
      </p:sp>
    </p:spTree>
    <p:extLst>
      <p:ext uri="{BB962C8B-B14F-4D97-AF65-F5344CB8AC3E}">
        <p14:creationId xmlns:p14="http://schemas.microsoft.com/office/powerpoint/2010/main" val="22888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AD404-58E0-0045-21F3-66FD28C8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Parts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E2C6E2-AE7B-65C1-471D-B8839EB08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740851"/>
              </p:ext>
            </p:extLst>
          </p:nvPr>
        </p:nvGraphicFramePr>
        <p:xfrm>
          <a:off x="4727448" y="1069737"/>
          <a:ext cx="6967729" cy="471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97">
                  <a:extLst>
                    <a:ext uri="{9D8B030D-6E8A-4147-A177-3AD203B41FA5}">
                      <a16:colId xmlns:a16="http://schemas.microsoft.com/office/drawing/2014/main" val="2213663147"/>
                    </a:ext>
                  </a:extLst>
                </a:gridCol>
                <a:gridCol w="2400132">
                  <a:extLst>
                    <a:ext uri="{9D8B030D-6E8A-4147-A177-3AD203B41FA5}">
                      <a16:colId xmlns:a16="http://schemas.microsoft.com/office/drawing/2014/main" val="1341572992"/>
                    </a:ext>
                  </a:extLst>
                </a:gridCol>
              </a:tblGrid>
              <a:tr h="5242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300"/>
                        <a:t>Part Name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Quantity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203215160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Arduino R3 Uno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213392654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Long Flex Sensors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4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333927118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Short Flex Sensors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110976728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IMU (Inertail Measurment Unit)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669691254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Multiplexer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197415994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Bluetooth Module (HC-06)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1308463902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22-Gauge Wire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Enough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159483567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PCB (Printable Circuit Board)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39568744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BAC660-A870-0E23-4F47-6CB913452C96}"/>
              </a:ext>
            </a:extLst>
          </p:cNvPr>
          <p:cNvSpPr txBox="1"/>
          <p:nvPr/>
        </p:nvSpPr>
        <p:spPr>
          <a:xfrm>
            <a:off x="561473" y="4648427"/>
            <a:ext cx="37297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*This does not include non-electronic parts and materials such as the Glove itself or the materials needed to </a:t>
            </a:r>
            <a:r>
              <a:rPr lang="en-US">
                <a:ea typeface="Calibri"/>
                <a:cs typeface="Calibri"/>
              </a:rPr>
              <a:t>attach this to a glove.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4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E91C-EF94-B855-790D-CABD290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Calibri Light"/>
                <a:cs typeface="Calibri Light"/>
              </a:rPr>
              <a:t>The Process (Sprints 1-2)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1D102B-029C-D70C-9BB2-E3DD3C1B6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05422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8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5603-91DA-DCEF-0B03-0F3CDB66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The Process (Sprints 3-5)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741E6B-7F55-F732-C37E-909C80B22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3" r="9329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7BD1-8947-E101-C608-65CBD20B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Calibri"/>
                <a:cs typeface="Calibri"/>
              </a:rPr>
              <a:t>Sprints 3-5 were primarily testing and understanding each of the individual parts and sensors</a:t>
            </a:r>
          </a:p>
          <a:p>
            <a:r>
              <a:rPr lang="en-US" sz="1900">
                <a:ea typeface="Calibri"/>
                <a:cs typeface="Calibri"/>
              </a:rPr>
              <a:t>Sprint 3 focused on testing each sensor, and making sure they worked independent of one another</a:t>
            </a:r>
          </a:p>
          <a:p>
            <a:r>
              <a:rPr lang="en-US" sz="1900">
                <a:ea typeface="Calibri"/>
                <a:cs typeface="Calibri"/>
              </a:rPr>
              <a:t>Sprint 4 looked at combinging the sensors together into a single working circuit</a:t>
            </a:r>
          </a:p>
          <a:p>
            <a:r>
              <a:rPr lang="en-US" sz="1900">
                <a:ea typeface="Calibri"/>
                <a:cs typeface="Calibri"/>
              </a:rPr>
              <a:t>Sprint 5 wrapped up Sprint 4 and looked at improving response time between the arduino and the computer. </a:t>
            </a:r>
          </a:p>
        </p:txBody>
      </p:sp>
    </p:spTree>
    <p:extLst>
      <p:ext uri="{BB962C8B-B14F-4D97-AF65-F5344CB8AC3E}">
        <p14:creationId xmlns:p14="http://schemas.microsoft.com/office/powerpoint/2010/main" val="390686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428D4-B98B-B892-547F-E9657142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25970"/>
            <a:ext cx="5146161" cy="1639888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The Process (Sprints 6-8)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1CC1-8A55-0006-2A7B-22D93A7E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7" y="1896044"/>
            <a:ext cx="5160839" cy="41113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Sprint 6-8 was primarily about bluetooth conectivity</a:t>
            </a:r>
          </a:p>
          <a:p>
            <a:r>
              <a:rPr lang="en-US">
                <a:ea typeface="Calibri"/>
                <a:cs typeface="Calibri"/>
              </a:rPr>
              <a:t>We ran into the most issues when trying to implement bluetooth fully into our design, and it took multiple sprints to successfully add</a:t>
            </a:r>
          </a:p>
          <a:p>
            <a:r>
              <a:rPr lang="en-US">
                <a:ea typeface="Calibri"/>
                <a:cs typeface="Calibri"/>
              </a:rPr>
              <a:t>We also implemented our multiplexer, which fixed our issue of not enough pins to support each sensor.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ABEB02-10C4-CED9-B722-AC6C430DE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4" r="-1" b="-1"/>
          <a:stretch/>
        </p:blipFill>
        <p:spPr>
          <a:xfrm>
            <a:off x="6986049" y="3529587"/>
            <a:ext cx="5205951" cy="3328417"/>
          </a:xfrm>
          <a:custGeom>
            <a:avLst/>
            <a:gdLst/>
            <a:ahLst/>
            <a:cxnLst/>
            <a:rect l="l" t="t" r="r" b="b"/>
            <a:pathLst>
              <a:path w="5205951" h="3328417">
                <a:moveTo>
                  <a:pt x="2169" y="0"/>
                </a:moveTo>
                <a:lnTo>
                  <a:pt x="5205951" y="0"/>
                </a:lnTo>
                <a:lnTo>
                  <a:pt x="5205951" y="3328417"/>
                </a:lnTo>
                <a:lnTo>
                  <a:pt x="3496422" y="3328417"/>
                </a:lnTo>
                <a:lnTo>
                  <a:pt x="2716256" y="3328417"/>
                </a:lnTo>
                <a:lnTo>
                  <a:pt x="2502754" y="3328417"/>
                </a:lnTo>
                <a:lnTo>
                  <a:pt x="2390998" y="3251016"/>
                </a:lnTo>
                <a:cubicBezTo>
                  <a:pt x="2217180" y="3123525"/>
                  <a:pt x="2046553" y="2985814"/>
                  <a:pt x="1874350" y="2845231"/>
                </a:cubicBezTo>
                <a:cubicBezTo>
                  <a:pt x="928725" y="2073256"/>
                  <a:pt x="0" y="1439548"/>
                  <a:pt x="0" y="92073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36241E-94A1-443E-9E75-8CEF035F3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23521A-536E-4F06-A5FF-0B494540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75FE31-C7D2-244E-C36E-C49C57BFB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7" r="-2" b="21108"/>
          <a:stretch/>
        </p:blipFill>
        <p:spPr>
          <a:xfrm>
            <a:off x="6989079" y="-3"/>
            <a:ext cx="5202921" cy="3493008"/>
          </a:xfrm>
          <a:custGeom>
            <a:avLst/>
            <a:gdLst/>
            <a:ahLst/>
            <a:cxnLst/>
            <a:rect l="l" t="t" r="r" b="b"/>
            <a:pathLst>
              <a:path w="5202921" h="3493008">
                <a:moveTo>
                  <a:pt x="1619993" y="0"/>
                </a:moveTo>
                <a:lnTo>
                  <a:pt x="2713226" y="0"/>
                </a:lnTo>
                <a:lnTo>
                  <a:pt x="3493392" y="0"/>
                </a:lnTo>
                <a:lnTo>
                  <a:pt x="5202921" y="0"/>
                </a:lnTo>
                <a:lnTo>
                  <a:pt x="5202921" y="3493008"/>
                </a:lnTo>
                <a:lnTo>
                  <a:pt x="0" y="3493008"/>
                </a:lnTo>
                <a:lnTo>
                  <a:pt x="3664" y="3337394"/>
                </a:lnTo>
                <a:cubicBezTo>
                  <a:pt x="70458" y="1928213"/>
                  <a:pt x="634904" y="708413"/>
                  <a:pt x="1597869" y="1499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555AB3-C544-4066-82AE-64EBA2207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1777280" cy="3493008"/>
          </a:xfrm>
          <a:custGeom>
            <a:avLst/>
            <a:gdLst>
              <a:gd name="connsiteX0" fmla="*/ 157287 w 1777280"/>
              <a:gd name="connsiteY0" fmla="*/ 0 h 3493008"/>
              <a:gd name="connsiteX1" fmla="*/ 0 w 1777280"/>
              <a:gd name="connsiteY1" fmla="*/ 0 h 3493008"/>
              <a:gd name="connsiteX2" fmla="*/ 22121 w 1777280"/>
              <a:gd name="connsiteY2" fmla="*/ 14995 h 3493008"/>
              <a:gd name="connsiteX3" fmla="*/ 1616326 w 1777280"/>
              <a:gd name="connsiteY3" fmla="*/ 3337392 h 3493008"/>
              <a:gd name="connsiteX4" fmla="*/ 1619990 w 1777280"/>
              <a:gd name="connsiteY4" fmla="*/ 3493006 h 3493008"/>
              <a:gd name="connsiteX5" fmla="*/ 1575287 w 1777280"/>
              <a:gd name="connsiteY5" fmla="*/ 3493006 h 3493008"/>
              <a:gd name="connsiteX6" fmla="*/ 1575287 w 1777280"/>
              <a:gd name="connsiteY6" fmla="*/ 3493008 h 3493008"/>
              <a:gd name="connsiteX7" fmla="*/ 1777280 w 1777280"/>
              <a:gd name="connsiteY7" fmla="*/ 3493008 h 3493008"/>
              <a:gd name="connsiteX8" fmla="*/ 1773616 w 1777280"/>
              <a:gd name="connsiteY8" fmla="*/ 3337395 h 3493008"/>
              <a:gd name="connsiteX9" fmla="*/ 179411 w 1777280"/>
              <a:gd name="connsiteY9" fmla="*/ 14997 h 349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7280" h="3493008">
                <a:moveTo>
                  <a:pt x="157287" y="0"/>
                </a:moveTo>
                <a:lnTo>
                  <a:pt x="0" y="0"/>
                </a:lnTo>
                <a:lnTo>
                  <a:pt x="22121" y="14995"/>
                </a:lnTo>
                <a:cubicBezTo>
                  <a:pt x="985086" y="708411"/>
                  <a:pt x="1549532" y="1928211"/>
                  <a:pt x="1616326" y="3337392"/>
                </a:cubicBezTo>
                <a:lnTo>
                  <a:pt x="1619990" y="3493006"/>
                </a:lnTo>
                <a:lnTo>
                  <a:pt x="1575287" y="3493006"/>
                </a:lnTo>
                <a:lnTo>
                  <a:pt x="1575287" y="3493008"/>
                </a:lnTo>
                <a:lnTo>
                  <a:pt x="1777280" y="3493008"/>
                </a:lnTo>
                <a:lnTo>
                  <a:pt x="1773616" y="3337395"/>
                </a:lnTo>
                <a:cubicBezTo>
                  <a:pt x="1706822" y="1928213"/>
                  <a:pt x="1142376" y="708413"/>
                  <a:pt x="179411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3E11801-5519-4583-A9AC-D04875EE5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3529585"/>
            <a:ext cx="2660043" cy="3328417"/>
          </a:xfrm>
          <a:custGeom>
            <a:avLst/>
            <a:gdLst>
              <a:gd name="connsiteX0" fmla="*/ 2657874 w 2660043"/>
              <a:gd name="connsiteY0" fmla="*/ 0 h 3328417"/>
              <a:gd name="connsiteX1" fmla="*/ 2455900 w 2660043"/>
              <a:gd name="connsiteY1" fmla="*/ 0 h 3328417"/>
              <a:gd name="connsiteX2" fmla="*/ 2455900 w 2660043"/>
              <a:gd name="connsiteY2" fmla="*/ 1 h 3328417"/>
              <a:gd name="connsiteX3" fmla="*/ 2500584 w 2660043"/>
              <a:gd name="connsiteY3" fmla="*/ 1 h 3328417"/>
              <a:gd name="connsiteX4" fmla="*/ 2502753 w 2660043"/>
              <a:gd name="connsiteY4" fmla="*/ 92074 h 3328417"/>
              <a:gd name="connsiteX5" fmla="*/ 628403 w 2660043"/>
              <a:gd name="connsiteY5" fmla="*/ 2845232 h 3328417"/>
              <a:gd name="connsiteX6" fmla="*/ 111755 w 2660043"/>
              <a:gd name="connsiteY6" fmla="*/ 3251017 h 3328417"/>
              <a:gd name="connsiteX7" fmla="*/ 0 w 2660043"/>
              <a:gd name="connsiteY7" fmla="*/ 3328417 h 3328417"/>
              <a:gd name="connsiteX8" fmla="*/ 157289 w 2660043"/>
              <a:gd name="connsiteY8" fmla="*/ 3328417 h 3328417"/>
              <a:gd name="connsiteX9" fmla="*/ 269045 w 2660043"/>
              <a:gd name="connsiteY9" fmla="*/ 3251016 h 3328417"/>
              <a:gd name="connsiteX10" fmla="*/ 785693 w 2660043"/>
              <a:gd name="connsiteY10" fmla="*/ 2845231 h 3328417"/>
              <a:gd name="connsiteX11" fmla="*/ 2660043 w 2660043"/>
              <a:gd name="connsiteY11" fmla="*/ 92073 h 33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0043" h="3328417">
                <a:moveTo>
                  <a:pt x="2657874" y="0"/>
                </a:moveTo>
                <a:lnTo>
                  <a:pt x="2455900" y="0"/>
                </a:lnTo>
                <a:lnTo>
                  <a:pt x="2455900" y="1"/>
                </a:lnTo>
                <a:lnTo>
                  <a:pt x="2500584" y="1"/>
                </a:lnTo>
                <a:lnTo>
                  <a:pt x="2502753" y="92074"/>
                </a:lnTo>
                <a:cubicBezTo>
                  <a:pt x="2502753" y="1439549"/>
                  <a:pt x="1574028" y="2073257"/>
                  <a:pt x="628403" y="2845232"/>
                </a:cubicBezTo>
                <a:cubicBezTo>
                  <a:pt x="456200" y="2985815"/>
                  <a:pt x="285573" y="3123526"/>
                  <a:pt x="111755" y="3251017"/>
                </a:cubicBezTo>
                <a:lnTo>
                  <a:pt x="0" y="3328417"/>
                </a:lnTo>
                <a:lnTo>
                  <a:pt x="157289" y="3328417"/>
                </a:lnTo>
                <a:lnTo>
                  <a:pt x="269045" y="3251016"/>
                </a:lnTo>
                <a:cubicBezTo>
                  <a:pt x="442863" y="3123525"/>
                  <a:pt x="613490" y="2985814"/>
                  <a:pt x="785693" y="2845231"/>
                </a:cubicBezTo>
                <a:cubicBezTo>
                  <a:pt x="1731318" y="2073256"/>
                  <a:pt x="2660043" y="1439548"/>
                  <a:pt x="2660043" y="9207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9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3CD0C-9E3A-7A8B-0C92-84532C80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>
                <a:ea typeface="Calibri Light"/>
                <a:cs typeface="Calibri Light"/>
              </a:rPr>
              <a:t>The Process (Sprint 9-11)</a:t>
            </a:r>
            <a:endParaRPr lang="en-US" sz="3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D9CA-D2A4-C9C3-1F10-599426BF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Calibri"/>
                <a:cs typeface="Calibri"/>
              </a:rPr>
              <a:t>These last three sprints involved the soldering of the completed circuit design </a:t>
            </a:r>
          </a:p>
          <a:p>
            <a:r>
              <a:rPr lang="en-US" sz="2400">
                <a:ea typeface="Calibri"/>
                <a:cs typeface="Calibri"/>
              </a:rPr>
              <a:t>Sprint 9 primarily involved the drawing of the circuit design, the ordering of the PCB board, and the building of the 3D printed parts. </a:t>
            </a:r>
          </a:p>
          <a:p>
            <a:r>
              <a:rPr lang="en-US" sz="2400">
                <a:ea typeface="Calibri"/>
                <a:cs typeface="Calibri"/>
              </a:rPr>
              <a:t>The last 2 sprints involved the actual soldering of the circuit and testing the readings to ensure accurate wireless communication</a:t>
            </a:r>
          </a:p>
          <a:p>
            <a:endParaRPr lang="en-US" sz="1800">
              <a:ea typeface="Calibri"/>
              <a:cs typeface="Calibri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4F05F49-B113-B5C2-5E5D-9FB371BD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20" y="517600"/>
            <a:ext cx="4534214" cy="2743200"/>
          </a:xfrm>
          <a:prstGeom prst="rect">
            <a:avLst/>
          </a:prstGeom>
        </p:spPr>
      </p:pic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FA427399-1B76-CCF8-6595-33724F13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4017403"/>
            <a:ext cx="5135719" cy="15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The Haptic Glove Development Project</vt:lpstr>
      <vt:lpstr>Slide Overview</vt:lpstr>
      <vt:lpstr>The Team</vt:lpstr>
      <vt:lpstr>The Project</vt:lpstr>
      <vt:lpstr>Parts</vt:lpstr>
      <vt:lpstr>The Process (Sprints 1-2)</vt:lpstr>
      <vt:lpstr>The Process (Sprints 3-5)</vt:lpstr>
      <vt:lpstr>The Process (Sprints 6-8)</vt:lpstr>
      <vt:lpstr>The Process (Sprint 9-11)</vt:lpstr>
      <vt:lpstr>Issues of the Project/Lessons Learned</vt:lpstr>
      <vt:lpstr>Future Improvements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330</cp:revision>
  <dcterms:created xsi:type="dcterms:W3CDTF">2023-05-05T16:09:46Z</dcterms:created>
  <dcterms:modified xsi:type="dcterms:W3CDTF">2023-05-07T20:31:18Z</dcterms:modified>
</cp:coreProperties>
</file>